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67" r:id="rId3"/>
    <p:sldId id="278" r:id="rId4"/>
    <p:sldId id="304" r:id="rId5"/>
    <p:sldId id="305" r:id="rId6"/>
    <p:sldId id="306" r:id="rId7"/>
    <p:sldId id="307" r:id="rId8"/>
    <p:sldId id="308" r:id="rId9"/>
    <p:sldId id="263" r:id="rId10"/>
    <p:sldId id="309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49D197-C3DB-4C5D-9D68-ED40CEA008F8}">
          <p14:sldIdLst>
            <p14:sldId id="310"/>
            <p14:sldId id="267"/>
            <p14:sldId id="278"/>
            <p14:sldId id="304"/>
            <p14:sldId id="305"/>
            <p14:sldId id="306"/>
            <p14:sldId id="307"/>
            <p14:sldId id="308"/>
            <p14:sldId id="263"/>
            <p14:sldId id="309"/>
            <p14:sldId id="262"/>
          </p14:sldIdLst>
        </p14:section>
        <p14:section name="Timeline" id="{B9C5819D-0C2E-496A-B215-615B9898B9C1}">
          <p14:sldIdLst/>
        </p14:section>
        <p14:section name="Team" id="{330C29B4-9E7A-4E71-B77B-6A101CCF86C9}">
          <p14:sldIdLst/>
        </p14:section>
        <p14:section name="Slide Break" id="{8FEB55B1-752D-4E5D-A8BE-B17B07065796}">
          <p14:sldIdLst/>
        </p14:section>
        <p14:section name="Portfolio" id="{D22A61B3-5089-4C9D-91B4-6C700D395819}">
          <p14:sldIdLst/>
        </p14:section>
        <p14:section name="Infographic" id="{FFAE1584-7DFC-4144-A4C5-EECCD331CB26}">
          <p14:sldIdLst/>
        </p14:section>
        <p14:section name="Device" id="{618A5B21-75AF-4611-8FBD-21AC06AD5E81}">
          <p14:sldIdLst/>
        </p14:section>
        <p14:section name="Closing" id="{44BC978A-80D4-471A-B530-2C3C6F8057B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1" autoAdjust="0"/>
    <p:restoredTop sz="94668"/>
  </p:normalViewPr>
  <p:slideViewPr>
    <p:cSldViewPr snapToGrid="0">
      <p:cViewPr varScale="1">
        <p:scale>
          <a:sx n="119" d="100"/>
          <a:sy n="119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nk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3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41774" y="0"/>
            <a:ext cx="5950227" cy="6858000"/>
          </a:xfrm>
          <a:custGeom>
            <a:avLst/>
            <a:gdLst>
              <a:gd name="connsiteX0" fmla="*/ 0 w 5950227"/>
              <a:gd name="connsiteY0" fmla="*/ 0 h 6858000"/>
              <a:gd name="connsiteX1" fmla="*/ 5950227 w 5950227"/>
              <a:gd name="connsiteY1" fmla="*/ 0 h 6858000"/>
              <a:gd name="connsiteX2" fmla="*/ 5950227 w 5950227"/>
              <a:gd name="connsiteY2" fmla="*/ 6858000 h 6858000"/>
              <a:gd name="connsiteX3" fmla="*/ 0 w 59502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0227" h="6858000">
                <a:moveTo>
                  <a:pt x="0" y="0"/>
                </a:moveTo>
                <a:lnTo>
                  <a:pt x="5950227" y="0"/>
                </a:lnTo>
                <a:lnTo>
                  <a:pt x="595022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40317" y="1026562"/>
            <a:ext cx="3259248" cy="4648954"/>
          </a:xfrm>
          <a:custGeom>
            <a:avLst/>
            <a:gdLst>
              <a:gd name="connsiteX0" fmla="*/ 0 w 3259248"/>
              <a:gd name="connsiteY0" fmla="*/ 0 h 4648954"/>
              <a:gd name="connsiteX1" fmla="*/ 3259248 w 3259248"/>
              <a:gd name="connsiteY1" fmla="*/ 0 h 4648954"/>
              <a:gd name="connsiteX2" fmla="*/ 3259248 w 3259248"/>
              <a:gd name="connsiteY2" fmla="*/ 4648954 h 4648954"/>
              <a:gd name="connsiteX3" fmla="*/ 0 w 3259248"/>
              <a:gd name="connsiteY3" fmla="*/ 4648954 h 464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248" h="4648954">
                <a:moveTo>
                  <a:pt x="0" y="0"/>
                </a:moveTo>
                <a:lnTo>
                  <a:pt x="3259248" y="0"/>
                </a:lnTo>
                <a:lnTo>
                  <a:pt x="3259248" y="4648954"/>
                </a:lnTo>
                <a:lnTo>
                  <a:pt x="0" y="46489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209046"/>
            <a:ext cx="3259248" cy="4648954"/>
          </a:xfrm>
          <a:custGeom>
            <a:avLst/>
            <a:gdLst>
              <a:gd name="connsiteX0" fmla="*/ 0 w 3259248"/>
              <a:gd name="connsiteY0" fmla="*/ 0 h 4648954"/>
              <a:gd name="connsiteX1" fmla="*/ 3259248 w 3259248"/>
              <a:gd name="connsiteY1" fmla="*/ 0 h 4648954"/>
              <a:gd name="connsiteX2" fmla="*/ 3259248 w 3259248"/>
              <a:gd name="connsiteY2" fmla="*/ 4648954 h 4648954"/>
              <a:gd name="connsiteX3" fmla="*/ 0 w 3259248"/>
              <a:gd name="connsiteY3" fmla="*/ 4648954 h 464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248" h="4648954">
                <a:moveTo>
                  <a:pt x="0" y="0"/>
                </a:moveTo>
                <a:lnTo>
                  <a:pt x="3259248" y="0"/>
                </a:lnTo>
                <a:lnTo>
                  <a:pt x="3259248" y="4648954"/>
                </a:lnTo>
                <a:lnTo>
                  <a:pt x="0" y="46489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930020" y="1792587"/>
            <a:ext cx="5866645" cy="4662535"/>
          </a:xfrm>
          <a:custGeom>
            <a:avLst/>
            <a:gdLst>
              <a:gd name="connsiteX0" fmla="*/ 0 w 5866645"/>
              <a:gd name="connsiteY0" fmla="*/ 0 h 4662535"/>
              <a:gd name="connsiteX1" fmla="*/ 5866645 w 5866645"/>
              <a:gd name="connsiteY1" fmla="*/ 0 h 4662535"/>
              <a:gd name="connsiteX2" fmla="*/ 5866645 w 5866645"/>
              <a:gd name="connsiteY2" fmla="*/ 4662535 h 4662535"/>
              <a:gd name="connsiteX3" fmla="*/ 0 w 5866645"/>
              <a:gd name="connsiteY3" fmla="*/ 4662535 h 466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6645" h="4662535">
                <a:moveTo>
                  <a:pt x="0" y="0"/>
                </a:moveTo>
                <a:lnTo>
                  <a:pt x="5866645" y="0"/>
                </a:lnTo>
                <a:lnTo>
                  <a:pt x="5866645" y="4662535"/>
                </a:lnTo>
                <a:lnTo>
                  <a:pt x="0" y="46625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3667226" y="4539731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70022" y="4539730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3667226" y="2754883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70022" y="2754884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67226" y="970037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70022" y="970037"/>
            <a:ext cx="2646948" cy="1655545"/>
          </a:xfrm>
          <a:custGeom>
            <a:avLst/>
            <a:gdLst>
              <a:gd name="connsiteX0" fmla="*/ 0 w 2646948"/>
              <a:gd name="connsiteY0" fmla="*/ 0 h 1655545"/>
              <a:gd name="connsiteX1" fmla="*/ 2646948 w 2646948"/>
              <a:gd name="connsiteY1" fmla="*/ 0 h 1655545"/>
              <a:gd name="connsiteX2" fmla="*/ 2646948 w 2646948"/>
              <a:gd name="connsiteY2" fmla="*/ 1655545 h 1655545"/>
              <a:gd name="connsiteX3" fmla="*/ 0 w 2646948"/>
              <a:gd name="connsiteY3" fmla="*/ 1655545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948" h="1655545">
                <a:moveTo>
                  <a:pt x="0" y="0"/>
                </a:moveTo>
                <a:lnTo>
                  <a:pt x="2646948" y="0"/>
                </a:lnTo>
                <a:lnTo>
                  <a:pt x="2646948" y="1655545"/>
                </a:lnTo>
                <a:lnTo>
                  <a:pt x="0" y="1655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9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78306" y="1"/>
            <a:ext cx="5413695" cy="6858001"/>
          </a:xfrm>
          <a:custGeom>
            <a:avLst/>
            <a:gdLst>
              <a:gd name="connsiteX0" fmla="*/ 5206461 w 5413695"/>
              <a:gd name="connsiteY0" fmla="*/ 6851348 h 6858001"/>
              <a:gd name="connsiteX1" fmla="*/ 5202180 w 5413695"/>
              <a:gd name="connsiteY1" fmla="*/ 6858001 h 6858001"/>
              <a:gd name="connsiteX2" fmla="*/ 5195943 w 5413695"/>
              <a:gd name="connsiteY2" fmla="*/ 6858000 h 6858001"/>
              <a:gd name="connsiteX3" fmla="*/ 978603 w 5413695"/>
              <a:gd name="connsiteY3" fmla="*/ 6764544 h 6858001"/>
              <a:gd name="connsiteX4" fmla="*/ 976524 w 5413695"/>
              <a:gd name="connsiteY4" fmla="*/ 6768232 h 6858001"/>
              <a:gd name="connsiteX5" fmla="*/ 974045 w 5413695"/>
              <a:gd name="connsiteY5" fmla="*/ 6770479 h 6858001"/>
              <a:gd name="connsiteX6" fmla="*/ 974850 w 5413695"/>
              <a:gd name="connsiteY6" fmla="*/ 6773362 h 6858001"/>
              <a:gd name="connsiteX7" fmla="*/ 975253 w 5413695"/>
              <a:gd name="connsiteY7" fmla="*/ 6774804 h 6858001"/>
              <a:gd name="connsiteX8" fmla="*/ 976058 w 5413695"/>
              <a:gd name="connsiteY8" fmla="*/ 6777686 h 6858001"/>
              <a:gd name="connsiteX9" fmla="*/ 971734 w 5413695"/>
              <a:gd name="connsiteY9" fmla="*/ 6778894 h 6858001"/>
              <a:gd name="connsiteX10" fmla="*/ 968851 w 5413695"/>
              <a:gd name="connsiteY10" fmla="*/ 6779700 h 6858001"/>
              <a:gd name="connsiteX11" fmla="*/ 968045 w 5413695"/>
              <a:gd name="connsiteY11" fmla="*/ 6776818 h 6858001"/>
              <a:gd name="connsiteX12" fmla="*/ 966838 w 5413695"/>
              <a:gd name="connsiteY12" fmla="*/ 6772493 h 6858001"/>
              <a:gd name="connsiteX13" fmla="*/ 966435 w 5413695"/>
              <a:gd name="connsiteY13" fmla="*/ 6771050 h 6858001"/>
              <a:gd name="connsiteX14" fmla="*/ 965630 w 5413695"/>
              <a:gd name="connsiteY14" fmla="*/ 6768168 h 6858001"/>
              <a:gd name="connsiteX15" fmla="*/ 972836 w 5413695"/>
              <a:gd name="connsiteY15" fmla="*/ 6766155 h 6858001"/>
              <a:gd name="connsiteX16" fmla="*/ 914097 w 5413695"/>
              <a:gd name="connsiteY16" fmla="*/ 6756148 h 6858001"/>
              <a:gd name="connsiteX17" fmla="*/ 917786 w 5413695"/>
              <a:gd name="connsiteY17" fmla="*/ 6758225 h 6858001"/>
              <a:gd name="connsiteX18" fmla="*/ 918591 w 5413695"/>
              <a:gd name="connsiteY18" fmla="*/ 6761109 h 6858001"/>
              <a:gd name="connsiteX19" fmla="*/ 919799 w 5413695"/>
              <a:gd name="connsiteY19" fmla="*/ 6765433 h 6858001"/>
              <a:gd name="connsiteX20" fmla="*/ 922045 w 5413695"/>
              <a:gd name="connsiteY20" fmla="*/ 6767913 h 6858001"/>
              <a:gd name="connsiteX21" fmla="*/ 922448 w 5413695"/>
              <a:gd name="connsiteY21" fmla="*/ 6769354 h 6858001"/>
              <a:gd name="connsiteX22" fmla="*/ 921008 w 5413695"/>
              <a:gd name="connsiteY22" fmla="*/ 6769757 h 6858001"/>
              <a:gd name="connsiteX23" fmla="*/ 918124 w 5413695"/>
              <a:gd name="connsiteY23" fmla="*/ 6770563 h 6858001"/>
              <a:gd name="connsiteX24" fmla="*/ 915240 w 5413695"/>
              <a:gd name="connsiteY24" fmla="*/ 6771369 h 6858001"/>
              <a:gd name="connsiteX25" fmla="*/ 911722 w 5413695"/>
              <a:gd name="connsiteY25" fmla="*/ 6775460 h 6858001"/>
              <a:gd name="connsiteX26" fmla="*/ 908838 w 5413695"/>
              <a:gd name="connsiteY26" fmla="*/ 6776265 h 6858001"/>
              <a:gd name="connsiteX27" fmla="*/ 908033 w 5413695"/>
              <a:gd name="connsiteY27" fmla="*/ 6773382 h 6858001"/>
              <a:gd name="connsiteX28" fmla="*/ 906825 w 5413695"/>
              <a:gd name="connsiteY28" fmla="*/ 6769058 h 6858001"/>
              <a:gd name="connsiteX29" fmla="*/ 908903 w 5413695"/>
              <a:gd name="connsiteY29" fmla="*/ 6765369 h 6858001"/>
              <a:gd name="connsiteX30" fmla="*/ 911383 w 5413695"/>
              <a:gd name="connsiteY30" fmla="*/ 6763123 h 6858001"/>
              <a:gd name="connsiteX31" fmla="*/ 911212 w 5413695"/>
              <a:gd name="connsiteY31" fmla="*/ 6756954 h 6858001"/>
              <a:gd name="connsiteX32" fmla="*/ 827081 w 5413695"/>
              <a:gd name="connsiteY32" fmla="*/ 6377971 h 6858001"/>
              <a:gd name="connsiteX33" fmla="*/ 828289 w 5413695"/>
              <a:gd name="connsiteY33" fmla="*/ 6382296 h 6858001"/>
              <a:gd name="connsiteX34" fmla="*/ 827886 w 5413695"/>
              <a:gd name="connsiteY34" fmla="*/ 6380854 h 6858001"/>
              <a:gd name="connsiteX35" fmla="*/ 869627 w 5413695"/>
              <a:gd name="connsiteY35" fmla="*/ 6274397 h 6858001"/>
              <a:gd name="connsiteX36" fmla="*/ 867147 w 5413695"/>
              <a:gd name="connsiteY36" fmla="*/ 6276644 h 6858001"/>
              <a:gd name="connsiteX37" fmla="*/ 865705 w 5413695"/>
              <a:gd name="connsiteY37" fmla="*/ 6277047 h 6858001"/>
              <a:gd name="connsiteX38" fmla="*/ 866511 w 5413695"/>
              <a:gd name="connsiteY38" fmla="*/ 6279930 h 6858001"/>
              <a:gd name="connsiteX39" fmla="*/ 866913 w 5413695"/>
              <a:gd name="connsiteY39" fmla="*/ 6281371 h 6858001"/>
              <a:gd name="connsiteX40" fmla="*/ 867719 w 5413695"/>
              <a:gd name="connsiteY40" fmla="*/ 6284254 h 6858001"/>
              <a:gd name="connsiteX41" fmla="*/ 868927 w 5413695"/>
              <a:gd name="connsiteY41" fmla="*/ 6288578 h 6858001"/>
              <a:gd name="connsiteX42" fmla="*/ 870538 w 5413695"/>
              <a:gd name="connsiteY42" fmla="*/ 6294344 h 6858001"/>
              <a:gd name="connsiteX43" fmla="*/ 864772 w 5413695"/>
              <a:gd name="connsiteY43" fmla="*/ 6295956 h 6858001"/>
              <a:gd name="connsiteX44" fmla="*/ 865175 w 5413695"/>
              <a:gd name="connsiteY44" fmla="*/ 6297397 h 6858001"/>
              <a:gd name="connsiteX45" fmla="*/ 865344 w 5413695"/>
              <a:gd name="connsiteY45" fmla="*/ 6303565 h 6858001"/>
              <a:gd name="connsiteX46" fmla="*/ 865748 w 5413695"/>
              <a:gd name="connsiteY46" fmla="*/ 6305007 h 6858001"/>
              <a:gd name="connsiteX47" fmla="*/ 859981 w 5413695"/>
              <a:gd name="connsiteY47" fmla="*/ 6306618 h 6858001"/>
              <a:gd name="connsiteX48" fmla="*/ 858541 w 5413695"/>
              <a:gd name="connsiteY48" fmla="*/ 6307020 h 6858001"/>
              <a:gd name="connsiteX49" fmla="*/ 856463 w 5413695"/>
              <a:gd name="connsiteY49" fmla="*/ 6310710 h 6858001"/>
              <a:gd name="connsiteX50" fmla="*/ 857268 w 5413695"/>
              <a:gd name="connsiteY50" fmla="*/ 6313592 h 6858001"/>
              <a:gd name="connsiteX51" fmla="*/ 855593 w 5413695"/>
              <a:gd name="connsiteY51" fmla="*/ 6318722 h 6858001"/>
              <a:gd name="connsiteX52" fmla="*/ 856399 w 5413695"/>
              <a:gd name="connsiteY52" fmla="*/ 6321605 h 6858001"/>
              <a:gd name="connsiteX53" fmla="*/ 855361 w 5413695"/>
              <a:gd name="connsiteY53" fmla="*/ 6323449 h 6858001"/>
              <a:gd name="connsiteX54" fmla="*/ 862568 w 5413695"/>
              <a:gd name="connsiteY54" fmla="*/ 6321435 h 6858001"/>
              <a:gd name="connsiteX55" fmla="*/ 862164 w 5413695"/>
              <a:gd name="connsiteY55" fmla="*/ 6319994 h 6858001"/>
              <a:gd name="connsiteX56" fmla="*/ 864009 w 5413695"/>
              <a:gd name="connsiteY56" fmla="*/ 6321033 h 6858001"/>
              <a:gd name="connsiteX57" fmla="*/ 869775 w 5413695"/>
              <a:gd name="connsiteY57" fmla="*/ 6319422 h 6858001"/>
              <a:gd name="connsiteX58" fmla="*/ 871216 w 5413695"/>
              <a:gd name="connsiteY58" fmla="*/ 6319019 h 6858001"/>
              <a:gd name="connsiteX59" fmla="*/ 870877 w 5413695"/>
              <a:gd name="connsiteY59" fmla="*/ 6306681 h 6858001"/>
              <a:gd name="connsiteX60" fmla="*/ 871979 w 5413695"/>
              <a:gd name="connsiteY60" fmla="*/ 6293942 h 6858001"/>
              <a:gd name="connsiteX61" fmla="*/ 872277 w 5413695"/>
              <a:gd name="connsiteY61" fmla="*/ 6278318 h 6858001"/>
              <a:gd name="connsiteX62" fmla="*/ 870029 w 5413695"/>
              <a:gd name="connsiteY62" fmla="*/ 6275839 h 6858001"/>
              <a:gd name="connsiteX63" fmla="*/ 869946 w 5413695"/>
              <a:gd name="connsiteY63" fmla="*/ 6219918 h 6858001"/>
              <a:gd name="connsiteX64" fmla="*/ 870348 w 5413695"/>
              <a:gd name="connsiteY64" fmla="*/ 6221359 h 6858001"/>
              <a:gd name="connsiteX65" fmla="*/ 868271 w 5413695"/>
              <a:gd name="connsiteY65" fmla="*/ 6225047 h 6858001"/>
              <a:gd name="connsiteX66" fmla="*/ 865388 w 5413695"/>
              <a:gd name="connsiteY66" fmla="*/ 6225853 h 6858001"/>
              <a:gd name="connsiteX67" fmla="*/ 866193 w 5413695"/>
              <a:gd name="connsiteY67" fmla="*/ 6228736 h 6858001"/>
              <a:gd name="connsiteX68" fmla="*/ 864752 w 5413695"/>
              <a:gd name="connsiteY68" fmla="*/ 6229138 h 6858001"/>
              <a:gd name="connsiteX69" fmla="*/ 865155 w 5413695"/>
              <a:gd name="connsiteY69" fmla="*/ 6230580 h 6858001"/>
              <a:gd name="connsiteX70" fmla="*/ 866765 w 5413695"/>
              <a:gd name="connsiteY70" fmla="*/ 6236346 h 6858001"/>
              <a:gd name="connsiteX71" fmla="*/ 871090 w 5413695"/>
              <a:gd name="connsiteY71" fmla="*/ 6235138 h 6858001"/>
              <a:gd name="connsiteX72" fmla="*/ 864285 w 5413695"/>
              <a:gd name="connsiteY72" fmla="*/ 6238594 h 6858001"/>
              <a:gd name="connsiteX73" fmla="*/ 863077 w 5413695"/>
              <a:gd name="connsiteY73" fmla="*/ 6234268 h 6858001"/>
              <a:gd name="connsiteX74" fmla="*/ 861868 w 5413695"/>
              <a:gd name="connsiteY74" fmla="*/ 6229944 h 6858001"/>
              <a:gd name="connsiteX75" fmla="*/ 861063 w 5413695"/>
              <a:gd name="connsiteY75" fmla="*/ 6227061 h 6858001"/>
              <a:gd name="connsiteX76" fmla="*/ 864582 w 5413695"/>
              <a:gd name="connsiteY76" fmla="*/ 6222970 h 6858001"/>
              <a:gd name="connsiteX77" fmla="*/ 492795 w 5413695"/>
              <a:gd name="connsiteY77" fmla="*/ 5287214 h 6858001"/>
              <a:gd name="connsiteX78" fmla="*/ 493601 w 5413695"/>
              <a:gd name="connsiteY78" fmla="*/ 5290096 h 6858001"/>
              <a:gd name="connsiteX79" fmla="*/ 492161 w 5413695"/>
              <a:gd name="connsiteY79" fmla="*/ 5290499 h 6858001"/>
              <a:gd name="connsiteX80" fmla="*/ 491355 w 5413695"/>
              <a:gd name="connsiteY80" fmla="*/ 5287616 h 6858001"/>
              <a:gd name="connsiteX81" fmla="*/ 934553 w 5413695"/>
              <a:gd name="connsiteY81" fmla="*/ 4737248 h 6858001"/>
              <a:gd name="connsiteX82" fmla="*/ 931669 w 5413695"/>
              <a:gd name="connsiteY82" fmla="*/ 4738053 h 6858001"/>
              <a:gd name="connsiteX83" fmla="*/ 930229 w 5413695"/>
              <a:gd name="connsiteY83" fmla="*/ 4738456 h 6858001"/>
              <a:gd name="connsiteX84" fmla="*/ 931034 w 5413695"/>
              <a:gd name="connsiteY84" fmla="*/ 4741339 h 6858001"/>
              <a:gd name="connsiteX85" fmla="*/ 929418 w 5413695"/>
              <a:gd name="connsiteY85" fmla="*/ 4744208 h 6858001"/>
              <a:gd name="connsiteX86" fmla="*/ 937212 w 5413695"/>
              <a:gd name="connsiteY86" fmla="*/ 4745166 h 6858001"/>
              <a:gd name="connsiteX87" fmla="*/ 936567 w 5413695"/>
              <a:gd name="connsiteY87" fmla="*/ 4744456 h 6858001"/>
              <a:gd name="connsiteX88" fmla="*/ 936164 w 5413695"/>
              <a:gd name="connsiteY88" fmla="*/ 4743014 h 6858001"/>
              <a:gd name="connsiteX89" fmla="*/ 935020 w 5413695"/>
              <a:gd name="connsiteY89" fmla="*/ 4622120 h 6858001"/>
              <a:gd name="connsiteX90" fmla="*/ 935825 w 5413695"/>
              <a:gd name="connsiteY90" fmla="*/ 4625003 h 6858001"/>
              <a:gd name="connsiteX91" fmla="*/ 936229 w 5413695"/>
              <a:gd name="connsiteY91" fmla="*/ 4626444 h 6858001"/>
              <a:gd name="connsiteX92" fmla="*/ 937035 w 5413695"/>
              <a:gd name="connsiteY92" fmla="*/ 4629328 h 6858001"/>
              <a:gd name="connsiteX93" fmla="*/ 935593 w 5413695"/>
              <a:gd name="connsiteY93" fmla="*/ 4629730 h 6858001"/>
              <a:gd name="connsiteX94" fmla="*/ 931905 w 5413695"/>
              <a:gd name="connsiteY94" fmla="*/ 4627653 h 6858001"/>
              <a:gd name="connsiteX95" fmla="*/ 934385 w 5413695"/>
              <a:gd name="connsiteY95" fmla="*/ 4625406 h 6858001"/>
              <a:gd name="connsiteX96" fmla="*/ 937098 w 5413695"/>
              <a:gd name="connsiteY96" fmla="*/ 4618432 h 6858001"/>
              <a:gd name="connsiteX97" fmla="*/ 938328 w 5413695"/>
              <a:gd name="connsiteY97" fmla="*/ 4619124 h 6858001"/>
              <a:gd name="connsiteX98" fmla="*/ 935020 w 5413695"/>
              <a:gd name="connsiteY98" fmla="*/ 4622120 h 6858001"/>
              <a:gd name="connsiteX99" fmla="*/ 740792 w 5413695"/>
              <a:gd name="connsiteY99" fmla="*/ 3487569 h 6858001"/>
              <a:gd name="connsiteX100" fmla="*/ 740156 w 5413695"/>
              <a:gd name="connsiteY100" fmla="*/ 3490854 h 6858001"/>
              <a:gd name="connsiteX101" fmla="*/ 740559 w 5413695"/>
              <a:gd name="connsiteY101" fmla="*/ 3492296 h 6858001"/>
              <a:gd name="connsiteX102" fmla="*/ 742807 w 5413695"/>
              <a:gd name="connsiteY102" fmla="*/ 3494776 h 6858001"/>
              <a:gd name="connsiteX103" fmla="*/ 746897 w 5413695"/>
              <a:gd name="connsiteY103" fmla="*/ 3498295 h 6858001"/>
              <a:gd name="connsiteX104" fmla="*/ 747703 w 5413695"/>
              <a:gd name="connsiteY104" fmla="*/ 3501177 h 6858001"/>
              <a:gd name="connsiteX105" fmla="*/ 749378 w 5413695"/>
              <a:gd name="connsiteY105" fmla="*/ 3496048 h 6858001"/>
              <a:gd name="connsiteX106" fmla="*/ 747767 w 5413695"/>
              <a:gd name="connsiteY106" fmla="*/ 3490282 h 6858001"/>
              <a:gd name="connsiteX107" fmla="*/ 702369 w 5413695"/>
              <a:gd name="connsiteY107" fmla="*/ 2604747 h 6858001"/>
              <a:gd name="connsiteX108" fmla="*/ 702941 w 5413695"/>
              <a:gd name="connsiteY108" fmla="*/ 2612358 h 6858001"/>
              <a:gd name="connsiteX109" fmla="*/ 698786 w 5413695"/>
              <a:gd name="connsiteY109" fmla="*/ 2619734 h 6858001"/>
              <a:gd name="connsiteX110" fmla="*/ 697747 w 5413695"/>
              <a:gd name="connsiteY110" fmla="*/ 2621579 h 6858001"/>
              <a:gd name="connsiteX111" fmla="*/ 691981 w 5413695"/>
              <a:gd name="connsiteY111" fmla="*/ 2623190 h 6858001"/>
              <a:gd name="connsiteX112" fmla="*/ 687656 w 5413695"/>
              <a:gd name="connsiteY112" fmla="*/ 2624398 h 6858001"/>
              <a:gd name="connsiteX113" fmla="*/ 680450 w 5413695"/>
              <a:gd name="connsiteY113" fmla="*/ 2626412 h 6858001"/>
              <a:gd name="connsiteX114" fmla="*/ 675722 w 5413695"/>
              <a:gd name="connsiteY114" fmla="*/ 2626178 h 6858001"/>
              <a:gd name="connsiteX115" fmla="*/ 671228 w 5413695"/>
              <a:gd name="connsiteY115" fmla="*/ 2621219 h 6858001"/>
              <a:gd name="connsiteX116" fmla="*/ 666500 w 5413695"/>
              <a:gd name="connsiteY116" fmla="*/ 2620985 h 6858001"/>
              <a:gd name="connsiteX117" fmla="*/ 665696 w 5413695"/>
              <a:gd name="connsiteY117" fmla="*/ 2618101 h 6858001"/>
              <a:gd name="connsiteX118" fmla="*/ 668811 w 5413695"/>
              <a:gd name="connsiteY118" fmla="*/ 2612569 h 6858001"/>
              <a:gd name="connsiteX119" fmla="*/ 671694 w 5413695"/>
              <a:gd name="connsiteY119" fmla="*/ 2611763 h 6858001"/>
              <a:gd name="connsiteX120" fmla="*/ 676422 w 5413695"/>
              <a:gd name="connsiteY120" fmla="*/ 2611996 h 6858001"/>
              <a:gd name="connsiteX121" fmla="*/ 681551 w 5413695"/>
              <a:gd name="connsiteY121" fmla="*/ 2613671 h 6858001"/>
              <a:gd name="connsiteX122" fmla="*/ 688124 w 5413695"/>
              <a:gd name="connsiteY122" fmla="*/ 2614942 h 6858001"/>
              <a:gd name="connsiteX123" fmla="*/ 692448 w 5413695"/>
              <a:gd name="connsiteY123" fmla="*/ 2613735 h 6858001"/>
              <a:gd name="connsiteX124" fmla="*/ 696772 w 5413695"/>
              <a:gd name="connsiteY124" fmla="*/ 2612527 h 6858001"/>
              <a:gd name="connsiteX125" fmla="*/ 656431 w 5413695"/>
              <a:gd name="connsiteY125" fmla="*/ 2584947 h 6858001"/>
              <a:gd name="connsiteX126" fmla="*/ 656835 w 5413695"/>
              <a:gd name="connsiteY126" fmla="*/ 2586389 h 6858001"/>
              <a:gd name="connsiteX127" fmla="*/ 657640 w 5413695"/>
              <a:gd name="connsiteY127" fmla="*/ 2589273 h 6858001"/>
              <a:gd name="connsiteX128" fmla="*/ 655563 w 5413695"/>
              <a:gd name="connsiteY128" fmla="*/ 2592961 h 6858001"/>
              <a:gd name="connsiteX129" fmla="*/ 656771 w 5413695"/>
              <a:gd name="connsiteY129" fmla="*/ 2597285 h 6858001"/>
              <a:gd name="connsiteX130" fmla="*/ 657576 w 5413695"/>
              <a:gd name="connsiteY130" fmla="*/ 2600168 h 6858001"/>
              <a:gd name="connsiteX131" fmla="*/ 654693 w 5413695"/>
              <a:gd name="connsiteY131" fmla="*/ 2600973 h 6858001"/>
              <a:gd name="connsiteX132" fmla="*/ 652447 w 5413695"/>
              <a:gd name="connsiteY132" fmla="*/ 2598493 h 6858001"/>
              <a:gd name="connsiteX133" fmla="*/ 651641 w 5413695"/>
              <a:gd name="connsiteY133" fmla="*/ 2595610 h 6858001"/>
              <a:gd name="connsiteX134" fmla="*/ 650433 w 5413695"/>
              <a:gd name="connsiteY134" fmla="*/ 2591286 h 6858001"/>
              <a:gd name="connsiteX135" fmla="*/ 649627 w 5413695"/>
              <a:gd name="connsiteY135" fmla="*/ 2588403 h 6858001"/>
              <a:gd name="connsiteX136" fmla="*/ 651069 w 5413695"/>
              <a:gd name="connsiteY136" fmla="*/ 2588000 h 6858001"/>
              <a:gd name="connsiteX137" fmla="*/ 1538133 w 5413695"/>
              <a:gd name="connsiteY137" fmla="*/ 2281101 h 6858001"/>
              <a:gd name="connsiteX138" fmla="*/ 1536055 w 5413695"/>
              <a:gd name="connsiteY138" fmla="*/ 2284790 h 6858001"/>
              <a:gd name="connsiteX139" fmla="*/ 1534614 w 5413695"/>
              <a:gd name="connsiteY139" fmla="*/ 2285193 h 6858001"/>
              <a:gd name="connsiteX140" fmla="*/ 1531731 w 5413695"/>
              <a:gd name="connsiteY140" fmla="*/ 2285997 h 6858001"/>
              <a:gd name="connsiteX141" fmla="*/ 1533808 w 5413695"/>
              <a:gd name="connsiteY141" fmla="*/ 2282309 h 6858001"/>
              <a:gd name="connsiteX142" fmla="*/ 1535249 w 5413695"/>
              <a:gd name="connsiteY142" fmla="*/ 2281907 h 6858001"/>
              <a:gd name="connsiteX143" fmla="*/ 2239869 w 5413695"/>
              <a:gd name="connsiteY143" fmla="*/ 1004996 h 6858001"/>
              <a:gd name="connsiteX144" fmla="*/ 2243557 w 5413695"/>
              <a:gd name="connsiteY144" fmla="*/ 1007073 h 6858001"/>
              <a:gd name="connsiteX145" fmla="*/ 2238428 w 5413695"/>
              <a:gd name="connsiteY145" fmla="*/ 1005398 h 6858001"/>
              <a:gd name="connsiteX146" fmla="*/ 5085928 w 5413695"/>
              <a:gd name="connsiteY146" fmla="*/ 217573 h 6858001"/>
              <a:gd name="connsiteX147" fmla="*/ 5085685 w 5413695"/>
              <a:gd name="connsiteY147" fmla="*/ 218007 h 6858001"/>
              <a:gd name="connsiteX148" fmla="*/ 5083048 w 5413695"/>
              <a:gd name="connsiteY148" fmla="*/ 218378 h 6858001"/>
              <a:gd name="connsiteX149" fmla="*/ 4482111 w 5413695"/>
              <a:gd name="connsiteY149" fmla="*/ 0 h 6858001"/>
              <a:gd name="connsiteX150" fmla="*/ 4515298 w 5413695"/>
              <a:gd name="connsiteY150" fmla="*/ 1 h 6858001"/>
              <a:gd name="connsiteX151" fmla="*/ 4519347 w 5413695"/>
              <a:gd name="connsiteY151" fmla="*/ 2914 h 6858001"/>
              <a:gd name="connsiteX152" fmla="*/ 4533124 w 5413695"/>
              <a:gd name="connsiteY152" fmla="*/ 2172 h 6858001"/>
              <a:gd name="connsiteX153" fmla="*/ 4536339 w 5413695"/>
              <a:gd name="connsiteY153" fmla="*/ 1 h 6858001"/>
              <a:gd name="connsiteX154" fmla="*/ 5413695 w 5413695"/>
              <a:gd name="connsiteY154" fmla="*/ 1 h 6858001"/>
              <a:gd name="connsiteX155" fmla="*/ 5413695 w 5413695"/>
              <a:gd name="connsiteY155" fmla="*/ 3138 h 6858001"/>
              <a:gd name="connsiteX156" fmla="*/ 5410563 w 5413695"/>
              <a:gd name="connsiteY156" fmla="*/ 5657 h 6858001"/>
              <a:gd name="connsiteX157" fmla="*/ 5401847 w 5413695"/>
              <a:gd name="connsiteY157" fmla="*/ 18970 h 6858001"/>
              <a:gd name="connsiteX158" fmla="*/ 5393773 w 5413695"/>
              <a:gd name="connsiteY158" fmla="*/ 28996 h 6858001"/>
              <a:gd name="connsiteX159" fmla="*/ 5382239 w 5413695"/>
              <a:gd name="connsiteY159" fmla="*/ 32219 h 6858001"/>
              <a:gd name="connsiteX160" fmla="*/ 5378552 w 5413695"/>
              <a:gd name="connsiteY160" fmla="*/ 30140 h 6858001"/>
              <a:gd name="connsiteX161" fmla="*/ 5378150 w 5413695"/>
              <a:gd name="connsiteY161" fmla="*/ 28699 h 6858001"/>
              <a:gd name="connsiteX162" fmla="*/ 5376538 w 5413695"/>
              <a:gd name="connsiteY162" fmla="*/ 22933 h 6858001"/>
              <a:gd name="connsiteX163" fmla="*/ 5375330 w 5413695"/>
              <a:gd name="connsiteY163" fmla="*/ 18609 h 6858001"/>
              <a:gd name="connsiteX164" fmla="*/ 5373888 w 5413695"/>
              <a:gd name="connsiteY164" fmla="*/ 19012 h 6858001"/>
              <a:gd name="connsiteX165" fmla="*/ 5368929 w 5413695"/>
              <a:gd name="connsiteY165" fmla="*/ 23505 h 6858001"/>
              <a:gd name="connsiteX166" fmla="*/ 5365006 w 5413695"/>
              <a:gd name="connsiteY166" fmla="*/ 26155 h 6858001"/>
              <a:gd name="connsiteX167" fmla="*/ 5362294 w 5413695"/>
              <a:gd name="connsiteY167" fmla="*/ 33130 h 6858001"/>
              <a:gd name="connsiteX168" fmla="*/ 5358371 w 5413695"/>
              <a:gd name="connsiteY168" fmla="*/ 35779 h 6858001"/>
              <a:gd name="connsiteX169" fmla="*/ 5353411 w 5413695"/>
              <a:gd name="connsiteY169" fmla="*/ 40273 h 6858001"/>
              <a:gd name="connsiteX170" fmla="*/ 5352606 w 5413695"/>
              <a:gd name="connsiteY170" fmla="*/ 37390 h 6858001"/>
              <a:gd name="connsiteX171" fmla="*/ 5355085 w 5413695"/>
              <a:gd name="connsiteY171" fmla="*/ 35144 h 6858001"/>
              <a:gd name="connsiteX172" fmla="*/ 5353475 w 5413695"/>
              <a:gd name="connsiteY172" fmla="*/ 29377 h 6858001"/>
              <a:gd name="connsiteX173" fmla="*/ 5349956 w 5413695"/>
              <a:gd name="connsiteY173" fmla="*/ 33468 h 6858001"/>
              <a:gd name="connsiteX174" fmla="*/ 5344994 w 5413695"/>
              <a:gd name="connsiteY174" fmla="*/ 37963 h 6858001"/>
              <a:gd name="connsiteX175" fmla="*/ 5338996 w 5413695"/>
              <a:gd name="connsiteY175" fmla="*/ 44301 h 6858001"/>
              <a:gd name="connsiteX176" fmla="*/ 5334671 w 5413695"/>
              <a:gd name="connsiteY176" fmla="*/ 45509 h 6858001"/>
              <a:gd name="connsiteX177" fmla="*/ 5326659 w 5413695"/>
              <a:gd name="connsiteY177" fmla="*/ 44639 h 6858001"/>
              <a:gd name="connsiteX178" fmla="*/ 5321933 w 5413695"/>
              <a:gd name="connsiteY178" fmla="*/ 44407 h 6858001"/>
              <a:gd name="connsiteX179" fmla="*/ 5314553 w 5413695"/>
              <a:gd name="connsiteY179" fmla="*/ 40252 h 6858001"/>
              <a:gd name="connsiteX180" fmla="*/ 5309022 w 5413695"/>
              <a:gd name="connsiteY180" fmla="*/ 37136 h 6858001"/>
              <a:gd name="connsiteX181" fmla="*/ 5301008 w 5413695"/>
              <a:gd name="connsiteY181" fmla="*/ 36267 h 6858001"/>
              <a:gd name="connsiteX182" fmla="*/ 5296684 w 5413695"/>
              <a:gd name="connsiteY182" fmla="*/ 37475 h 6858001"/>
              <a:gd name="connsiteX183" fmla="*/ 5290282 w 5413695"/>
              <a:gd name="connsiteY183" fmla="*/ 42371 h 6858001"/>
              <a:gd name="connsiteX184" fmla="*/ 5287165 w 5413695"/>
              <a:gd name="connsiteY184" fmla="*/ 47904 h 6858001"/>
              <a:gd name="connsiteX185" fmla="*/ 5283011 w 5413695"/>
              <a:gd name="connsiteY185" fmla="*/ 55281 h 6858001"/>
              <a:gd name="connsiteX186" fmla="*/ 5280298 w 5413695"/>
              <a:gd name="connsiteY186" fmla="*/ 62256 h 6858001"/>
              <a:gd name="connsiteX187" fmla="*/ 5277583 w 5413695"/>
              <a:gd name="connsiteY187" fmla="*/ 69229 h 6858001"/>
              <a:gd name="connsiteX188" fmla="*/ 5272221 w 5413695"/>
              <a:gd name="connsiteY188" fmla="*/ 72282 h 6858001"/>
              <a:gd name="connsiteX189" fmla="*/ 5258845 w 5413695"/>
              <a:gd name="connsiteY189" fmla="*/ 74465 h 6858001"/>
              <a:gd name="connsiteX190" fmla="*/ 5244261 w 5413695"/>
              <a:gd name="connsiteY190" fmla="*/ 72324 h 6858001"/>
              <a:gd name="connsiteX191" fmla="*/ 5229442 w 5413695"/>
              <a:gd name="connsiteY191" fmla="*/ 74910 h 6858001"/>
              <a:gd name="connsiteX192" fmla="*/ 5219927 w 5413695"/>
              <a:gd name="connsiteY192" fmla="*/ 85339 h 6858001"/>
              <a:gd name="connsiteX193" fmla="*/ 5214796 w 5413695"/>
              <a:gd name="connsiteY193" fmla="*/ 83665 h 6858001"/>
              <a:gd name="connsiteX194" fmla="*/ 5210471 w 5413695"/>
              <a:gd name="connsiteY194" fmla="*/ 84873 h 6858001"/>
              <a:gd name="connsiteX195" fmla="*/ 5206380 w 5413695"/>
              <a:gd name="connsiteY195" fmla="*/ 81354 h 6858001"/>
              <a:gd name="connsiteX196" fmla="*/ 5202690 w 5413695"/>
              <a:gd name="connsiteY196" fmla="*/ 79276 h 6858001"/>
              <a:gd name="connsiteX197" fmla="*/ 5197963 w 5413695"/>
              <a:gd name="connsiteY197" fmla="*/ 79044 h 6858001"/>
              <a:gd name="connsiteX198" fmla="*/ 5194274 w 5413695"/>
              <a:gd name="connsiteY198" fmla="*/ 76966 h 6858001"/>
              <a:gd name="connsiteX199" fmla="*/ 5162900 w 5413695"/>
              <a:gd name="connsiteY199" fmla="*/ 98164 h 6858001"/>
              <a:gd name="connsiteX200" fmla="*/ 5128878 w 5413695"/>
              <a:gd name="connsiteY200" fmla="*/ 115440 h 6858001"/>
              <a:gd name="connsiteX201" fmla="*/ 5091739 w 5413695"/>
              <a:gd name="connsiteY201" fmla="*/ 138249 h 6858001"/>
              <a:gd name="connsiteX202" fmla="*/ 5090868 w 5413695"/>
              <a:gd name="connsiteY202" fmla="*/ 146262 h 6858001"/>
              <a:gd name="connsiteX203" fmla="*/ 5090171 w 5413695"/>
              <a:gd name="connsiteY203" fmla="*/ 160444 h 6858001"/>
              <a:gd name="connsiteX204" fmla="*/ 5090509 w 5413695"/>
              <a:gd name="connsiteY204" fmla="*/ 172781 h 6858001"/>
              <a:gd name="connsiteX205" fmla="*/ 5092523 w 5413695"/>
              <a:gd name="connsiteY205" fmla="*/ 179989 h 6858001"/>
              <a:gd name="connsiteX206" fmla="*/ 5100134 w 5413695"/>
              <a:gd name="connsiteY206" fmla="*/ 179415 h 6858001"/>
              <a:gd name="connsiteX207" fmla="*/ 5089406 w 5413695"/>
              <a:gd name="connsiteY207" fmla="*/ 185522 h 6858001"/>
              <a:gd name="connsiteX208" fmla="*/ 5075796 w 5413695"/>
              <a:gd name="connsiteY208" fmla="*/ 192432 h 6858001"/>
              <a:gd name="connsiteX209" fmla="*/ 5066281 w 5413695"/>
              <a:gd name="connsiteY209" fmla="*/ 202860 h 6858001"/>
              <a:gd name="connsiteX210" fmla="*/ 5061086 w 5413695"/>
              <a:gd name="connsiteY210" fmla="*/ 212082 h 6858001"/>
              <a:gd name="connsiteX211" fmla="*/ 5060218 w 5413695"/>
              <a:gd name="connsiteY211" fmla="*/ 220094 h 6858001"/>
              <a:gd name="connsiteX212" fmla="*/ 5069839 w 5413695"/>
              <a:gd name="connsiteY212" fmla="*/ 226731 h 6858001"/>
              <a:gd name="connsiteX213" fmla="*/ 5074970 w 5413695"/>
              <a:gd name="connsiteY213" fmla="*/ 228405 h 6858001"/>
              <a:gd name="connsiteX214" fmla="*/ 5077854 w 5413695"/>
              <a:gd name="connsiteY214" fmla="*/ 227599 h 6858001"/>
              <a:gd name="connsiteX215" fmla="*/ 5081373 w 5413695"/>
              <a:gd name="connsiteY215" fmla="*/ 223509 h 6858001"/>
              <a:gd name="connsiteX216" fmla="*/ 5083852 w 5413695"/>
              <a:gd name="connsiteY216" fmla="*/ 221261 h 6858001"/>
              <a:gd name="connsiteX217" fmla="*/ 5085685 w 5413695"/>
              <a:gd name="connsiteY217" fmla="*/ 218007 h 6858001"/>
              <a:gd name="connsiteX218" fmla="*/ 5105473 w 5413695"/>
              <a:gd name="connsiteY218" fmla="*/ 215220 h 6858001"/>
              <a:gd name="connsiteX219" fmla="*/ 5128942 w 5413695"/>
              <a:gd name="connsiteY219" fmla="*/ 210218 h 6858001"/>
              <a:gd name="connsiteX220" fmla="*/ 5148550 w 5413695"/>
              <a:gd name="connsiteY220" fmla="*/ 196968 h 6858001"/>
              <a:gd name="connsiteX221" fmla="*/ 5166951 w 5413695"/>
              <a:gd name="connsiteY221" fmla="*/ 179396 h 6858001"/>
              <a:gd name="connsiteX222" fmla="*/ 5232622 w 5413695"/>
              <a:gd name="connsiteY222" fmla="*/ 164155 h 6858001"/>
              <a:gd name="connsiteX223" fmla="*/ 5290111 w 5413695"/>
              <a:gd name="connsiteY223" fmla="*/ 141876 h 6858001"/>
              <a:gd name="connsiteX224" fmla="*/ 5349213 w 5413695"/>
              <a:gd name="connsiteY224" fmla="*/ 125363 h 6858001"/>
              <a:gd name="connsiteX225" fmla="*/ 5410327 w 5413695"/>
              <a:gd name="connsiteY225" fmla="*/ 116058 h 6858001"/>
              <a:gd name="connsiteX226" fmla="*/ 5413695 w 5413695"/>
              <a:gd name="connsiteY226" fmla="*/ 123255 h 6858001"/>
              <a:gd name="connsiteX227" fmla="*/ 5413695 w 5413695"/>
              <a:gd name="connsiteY227" fmla="*/ 6557928 h 6858001"/>
              <a:gd name="connsiteX228" fmla="*/ 5407359 w 5413695"/>
              <a:gd name="connsiteY228" fmla="*/ 6563669 h 6858001"/>
              <a:gd name="connsiteX229" fmla="*/ 5393748 w 5413695"/>
              <a:gd name="connsiteY229" fmla="*/ 6570579 h 6858001"/>
              <a:gd name="connsiteX230" fmla="*/ 5379334 w 5413695"/>
              <a:gd name="connsiteY230" fmla="*/ 6574607 h 6858001"/>
              <a:gd name="connsiteX231" fmla="*/ 5365724 w 5413695"/>
              <a:gd name="connsiteY231" fmla="*/ 6581517 h 6858001"/>
              <a:gd name="connsiteX232" fmla="*/ 5348193 w 5413695"/>
              <a:gd name="connsiteY232" fmla="*/ 6591078 h 6858001"/>
              <a:gd name="connsiteX233" fmla="*/ 5341050 w 5413695"/>
              <a:gd name="connsiteY233" fmla="*/ 6582196 h 6858001"/>
              <a:gd name="connsiteX234" fmla="*/ 5329753 w 5413695"/>
              <a:gd name="connsiteY234" fmla="*/ 6580690 h 6858001"/>
              <a:gd name="connsiteX235" fmla="*/ 5321103 w 5413695"/>
              <a:gd name="connsiteY235" fmla="*/ 6583107 h 6858001"/>
              <a:gd name="connsiteX236" fmla="*/ 5308934 w 5413695"/>
              <a:gd name="connsiteY236" fmla="*/ 6589615 h 6858001"/>
              <a:gd name="connsiteX237" fmla="*/ 5300922 w 5413695"/>
              <a:gd name="connsiteY237" fmla="*/ 6588746 h 6858001"/>
              <a:gd name="connsiteX238" fmla="*/ 5298273 w 5413695"/>
              <a:gd name="connsiteY238" fmla="*/ 6584824 h 6858001"/>
              <a:gd name="connsiteX239" fmla="*/ 5291700 w 5413695"/>
              <a:gd name="connsiteY239" fmla="*/ 6583552 h 6858001"/>
              <a:gd name="connsiteX240" fmla="*/ 5291065 w 5413695"/>
              <a:gd name="connsiteY240" fmla="*/ 6586838 h 6858001"/>
              <a:gd name="connsiteX241" fmla="*/ 5291469 w 5413695"/>
              <a:gd name="connsiteY241" fmla="*/ 6588279 h 6858001"/>
              <a:gd name="connsiteX242" fmla="*/ 5292273 w 5413695"/>
              <a:gd name="connsiteY242" fmla="*/ 6591162 h 6858001"/>
              <a:gd name="connsiteX243" fmla="*/ 5293078 w 5413695"/>
              <a:gd name="connsiteY243" fmla="*/ 6594045 h 6858001"/>
              <a:gd name="connsiteX244" fmla="*/ 5295729 w 5413695"/>
              <a:gd name="connsiteY244" fmla="*/ 6597966 h 6858001"/>
              <a:gd name="connsiteX245" fmla="*/ 5296534 w 5413695"/>
              <a:gd name="connsiteY245" fmla="*/ 6600849 h 6858001"/>
              <a:gd name="connsiteX246" fmla="*/ 5296937 w 5413695"/>
              <a:gd name="connsiteY246" fmla="*/ 6602291 h 6858001"/>
              <a:gd name="connsiteX247" fmla="*/ 5296302 w 5413695"/>
              <a:gd name="connsiteY247" fmla="*/ 6605577 h 6858001"/>
              <a:gd name="connsiteX248" fmla="*/ 5284768 w 5413695"/>
              <a:gd name="connsiteY248" fmla="*/ 6608799 h 6858001"/>
              <a:gd name="connsiteX249" fmla="*/ 5268276 w 5413695"/>
              <a:gd name="connsiteY249" fmla="*/ 6616515 h 6858001"/>
              <a:gd name="connsiteX250" fmla="*/ 5249939 w 5413695"/>
              <a:gd name="connsiteY250" fmla="*/ 6623191 h 6858001"/>
              <a:gd name="connsiteX251" fmla="*/ 5236330 w 5413695"/>
              <a:gd name="connsiteY251" fmla="*/ 6630103 h 6858001"/>
              <a:gd name="connsiteX252" fmla="*/ 5241566 w 5413695"/>
              <a:gd name="connsiteY252" fmla="*/ 6648842 h 6858001"/>
              <a:gd name="connsiteX253" fmla="*/ 5237243 w 5413695"/>
              <a:gd name="connsiteY253" fmla="*/ 6650050 h 6858001"/>
              <a:gd name="connsiteX254" fmla="*/ 5233555 w 5413695"/>
              <a:gd name="connsiteY254" fmla="*/ 6647973 h 6858001"/>
              <a:gd name="connsiteX255" fmla="*/ 5233151 w 5413695"/>
              <a:gd name="connsiteY255" fmla="*/ 6646531 h 6858001"/>
              <a:gd name="connsiteX256" fmla="*/ 5232344 w 5413695"/>
              <a:gd name="connsiteY256" fmla="*/ 6643649 h 6858001"/>
              <a:gd name="connsiteX257" fmla="*/ 5234421 w 5413695"/>
              <a:gd name="connsiteY257" fmla="*/ 6639960 h 6858001"/>
              <a:gd name="connsiteX258" fmla="*/ 5231136 w 5413695"/>
              <a:gd name="connsiteY258" fmla="*/ 6639324 h 6858001"/>
              <a:gd name="connsiteX259" fmla="*/ 5227449 w 5413695"/>
              <a:gd name="connsiteY259" fmla="*/ 6637246 h 6858001"/>
              <a:gd name="connsiteX260" fmla="*/ 5227214 w 5413695"/>
              <a:gd name="connsiteY260" fmla="*/ 6641973 h 6858001"/>
              <a:gd name="connsiteX261" fmla="*/ 5221448 w 5413695"/>
              <a:gd name="connsiteY261" fmla="*/ 6643585 h 6858001"/>
              <a:gd name="connsiteX262" fmla="*/ 5220813 w 5413695"/>
              <a:gd name="connsiteY262" fmla="*/ 6646871 h 6858001"/>
              <a:gd name="connsiteX263" fmla="*/ 5214241 w 5413695"/>
              <a:gd name="connsiteY263" fmla="*/ 6645598 h 6858001"/>
              <a:gd name="connsiteX264" fmla="*/ 5209918 w 5413695"/>
              <a:gd name="connsiteY264" fmla="*/ 6646806 h 6858001"/>
              <a:gd name="connsiteX265" fmla="*/ 5205191 w 5413695"/>
              <a:gd name="connsiteY265" fmla="*/ 6646574 h 6858001"/>
              <a:gd name="connsiteX266" fmla="*/ 5202306 w 5413695"/>
              <a:gd name="connsiteY266" fmla="*/ 6647380 h 6858001"/>
              <a:gd name="connsiteX267" fmla="*/ 5198385 w 5413695"/>
              <a:gd name="connsiteY267" fmla="*/ 6650028 h 6858001"/>
              <a:gd name="connsiteX268" fmla="*/ 5197113 w 5413695"/>
              <a:gd name="connsiteY268" fmla="*/ 6656600 h 6858001"/>
              <a:gd name="connsiteX269" fmla="*/ 5197685 w 5413695"/>
              <a:gd name="connsiteY269" fmla="*/ 6664211 h 6858001"/>
              <a:gd name="connsiteX270" fmla="*/ 5191113 w 5413695"/>
              <a:gd name="connsiteY270" fmla="*/ 6662938 h 6858001"/>
              <a:gd name="connsiteX271" fmla="*/ 5188464 w 5413695"/>
              <a:gd name="connsiteY271" fmla="*/ 6659017 h 6858001"/>
              <a:gd name="connsiteX272" fmla="*/ 5187660 w 5413695"/>
              <a:gd name="connsiteY272" fmla="*/ 6656134 h 6858001"/>
              <a:gd name="connsiteX273" fmla="*/ 5187891 w 5413695"/>
              <a:gd name="connsiteY273" fmla="*/ 6651407 h 6858001"/>
              <a:gd name="connsiteX274" fmla="*/ 5183971 w 5413695"/>
              <a:gd name="connsiteY274" fmla="*/ 6654056 h 6858001"/>
              <a:gd name="connsiteX275" fmla="*/ 5181895 w 5413695"/>
              <a:gd name="connsiteY275" fmla="*/ 6657745 h 6858001"/>
              <a:gd name="connsiteX276" fmla="*/ 5178376 w 5413695"/>
              <a:gd name="connsiteY276" fmla="*/ 6661835 h 6858001"/>
              <a:gd name="connsiteX277" fmla="*/ 5175259 w 5413695"/>
              <a:gd name="connsiteY277" fmla="*/ 6667368 h 6858001"/>
              <a:gd name="connsiteX278" fmla="*/ 5176467 w 5413695"/>
              <a:gd name="connsiteY278" fmla="*/ 6671693 h 6858001"/>
              <a:gd name="connsiteX279" fmla="*/ 5178078 w 5413695"/>
              <a:gd name="connsiteY279" fmla="*/ 6677459 h 6858001"/>
              <a:gd name="connsiteX280" fmla="*/ 5179921 w 5413695"/>
              <a:gd name="connsiteY280" fmla="*/ 6678498 h 6858001"/>
              <a:gd name="connsiteX281" fmla="*/ 5180728 w 5413695"/>
              <a:gd name="connsiteY281" fmla="*/ 6681380 h 6858001"/>
              <a:gd name="connsiteX282" fmla="*/ 5180093 w 5413695"/>
              <a:gd name="connsiteY282" fmla="*/ 6684666 h 6858001"/>
              <a:gd name="connsiteX283" fmla="*/ 5177208 w 5413695"/>
              <a:gd name="connsiteY283" fmla="*/ 6685472 h 6858001"/>
              <a:gd name="connsiteX284" fmla="*/ 5174326 w 5413695"/>
              <a:gd name="connsiteY284" fmla="*/ 6686278 h 6858001"/>
              <a:gd name="connsiteX285" fmla="*/ 5172884 w 5413695"/>
              <a:gd name="connsiteY285" fmla="*/ 6686681 h 6858001"/>
              <a:gd name="connsiteX286" fmla="*/ 5170404 w 5413695"/>
              <a:gd name="connsiteY286" fmla="*/ 6688927 h 6858001"/>
              <a:gd name="connsiteX287" fmla="*/ 5172015 w 5413695"/>
              <a:gd name="connsiteY287" fmla="*/ 6694693 h 6858001"/>
              <a:gd name="connsiteX288" fmla="*/ 5172418 w 5413695"/>
              <a:gd name="connsiteY288" fmla="*/ 6696135 h 6858001"/>
              <a:gd name="connsiteX289" fmla="*/ 5169131 w 5413695"/>
              <a:gd name="connsiteY289" fmla="*/ 6695499 h 6858001"/>
              <a:gd name="connsiteX290" fmla="*/ 5168327 w 5413695"/>
              <a:gd name="connsiteY290" fmla="*/ 6692616 h 6858001"/>
              <a:gd name="connsiteX291" fmla="*/ 5170000 w 5413695"/>
              <a:gd name="connsiteY291" fmla="*/ 6687486 h 6858001"/>
              <a:gd name="connsiteX292" fmla="*/ 5168390 w 5413695"/>
              <a:gd name="connsiteY292" fmla="*/ 6681719 h 6858001"/>
              <a:gd name="connsiteX293" fmla="*/ 5148782 w 5413695"/>
              <a:gd name="connsiteY293" fmla="*/ 6694968 h 6858001"/>
              <a:gd name="connsiteX294" fmla="*/ 5104900 w 5413695"/>
              <a:gd name="connsiteY294" fmla="*/ 6710337 h 6858001"/>
              <a:gd name="connsiteX295" fmla="*/ 5084485 w 5413695"/>
              <a:gd name="connsiteY295" fmla="*/ 6720703 h 6858001"/>
              <a:gd name="connsiteX296" fmla="*/ 5086162 w 5413695"/>
              <a:gd name="connsiteY296" fmla="*/ 6715573 h 6858001"/>
              <a:gd name="connsiteX297" fmla="*/ 5084953 w 5413695"/>
              <a:gd name="connsiteY297" fmla="*/ 6711249 h 6858001"/>
              <a:gd name="connsiteX298" fmla="*/ 5084148 w 5413695"/>
              <a:gd name="connsiteY298" fmla="*/ 6708365 h 6858001"/>
              <a:gd name="connsiteX299" fmla="*/ 5077576 w 5413695"/>
              <a:gd name="connsiteY299" fmla="*/ 6707093 h 6858001"/>
              <a:gd name="connsiteX300" fmla="*/ 5077746 w 5413695"/>
              <a:gd name="connsiteY300" fmla="*/ 6713262 h 6858001"/>
              <a:gd name="connsiteX301" fmla="*/ 5076071 w 5413695"/>
              <a:gd name="connsiteY301" fmla="*/ 6718392 h 6858001"/>
              <a:gd name="connsiteX302" fmla="*/ 5072954 w 5413695"/>
              <a:gd name="connsiteY302" fmla="*/ 6723925 h 6858001"/>
              <a:gd name="connsiteX303" fmla="*/ 5071682 w 5413695"/>
              <a:gd name="connsiteY303" fmla="*/ 6730496 h 6858001"/>
              <a:gd name="connsiteX304" fmla="*/ 5070008 w 5413695"/>
              <a:gd name="connsiteY304" fmla="*/ 6735626 h 6858001"/>
              <a:gd name="connsiteX305" fmla="*/ 5070812 w 5413695"/>
              <a:gd name="connsiteY305" fmla="*/ 6738508 h 6858001"/>
              <a:gd name="connsiteX306" fmla="*/ 5074903 w 5413695"/>
              <a:gd name="connsiteY306" fmla="*/ 6742028 h 6858001"/>
              <a:gd name="connsiteX307" fmla="*/ 5070984 w 5413695"/>
              <a:gd name="connsiteY307" fmla="*/ 6744678 h 6858001"/>
              <a:gd name="connsiteX308" fmla="*/ 5067465 w 5413695"/>
              <a:gd name="connsiteY308" fmla="*/ 6748769 h 6858001"/>
              <a:gd name="connsiteX309" fmla="*/ 5062503 w 5413695"/>
              <a:gd name="connsiteY309" fmla="*/ 6753263 h 6858001"/>
              <a:gd name="connsiteX310" fmla="*/ 5058180 w 5413695"/>
              <a:gd name="connsiteY310" fmla="*/ 6754470 h 6858001"/>
              <a:gd name="connsiteX311" fmla="*/ 5054492 w 5413695"/>
              <a:gd name="connsiteY311" fmla="*/ 6752393 h 6858001"/>
              <a:gd name="connsiteX312" fmla="*/ 5053853 w 5413695"/>
              <a:gd name="connsiteY312" fmla="*/ 6755679 h 6858001"/>
              <a:gd name="connsiteX313" fmla="*/ 5055868 w 5413695"/>
              <a:gd name="connsiteY313" fmla="*/ 6762887 h 6858001"/>
              <a:gd name="connsiteX314" fmla="*/ 5057882 w 5413695"/>
              <a:gd name="connsiteY314" fmla="*/ 6770094 h 6858001"/>
              <a:gd name="connsiteX315" fmla="*/ 5061104 w 5413695"/>
              <a:gd name="connsiteY315" fmla="*/ 6781626 h 6858001"/>
              <a:gd name="connsiteX316" fmla="*/ 5074313 w 5413695"/>
              <a:gd name="connsiteY316" fmla="*/ 6773274 h 6858001"/>
              <a:gd name="connsiteX317" fmla="*/ 5085674 w 5413695"/>
              <a:gd name="connsiteY317" fmla="*/ 6763883 h 6858001"/>
              <a:gd name="connsiteX318" fmla="*/ 5093752 w 5413695"/>
              <a:gd name="connsiteY318" fmla="*/ 6753857 h 6858001"/>
              <a:gd name="connsiteX319" fmla="*/ 5089722 w 5413695"/>
              <a:gd name="connsiteY319" fmla="*/ 6739442 h 6858001"/>
              <a:gd name="connsiteX320" fmla="*/ 5093411 w 5413695"/>
              <a:gd name="connsiteY320" fmla="*/ 6741519 h 6858001"/>
              <a:gd name="connsiteX321" fmla="*/ 5095656 w 5413695"/>
              <a:gd name="connsiteY321" fmla="*/ 6743999 h 6858001"/>
              <a:gd name="connsiteX322" fmla="*/ 5096060 w 5413695"/>
              <a:gd name="connsiteY322" fmla="*/ 6745441 h 6858001"/>
              <a:gd name="connsiteX323" fmla="*/ 5096867 w 5413695"/>
              <a:gd name="connsiteY323" fmla="*/ 6748323 h 6858001"/>
              <a:gd name="connsiteX324" fmla="*/ 5100555 w 5413695"/>
              <a:gd name="connsiteY324" fmla="*/ 6750400 h 6858001"/>
              <a:gd name="connsiteX325" fmla="*/ 5103840 w 5413695"/>
              <a:gd name="connsiteY325" fmla="*/ 6751038 h 6858001"/>
              <a:gd name="connsiteX326" fmla="*/ 5105283 w 5413695"/>
              <a:gd name="connsiteY326" fmla="*/ 6750634 h 6858001"/>
              <a:gd name="connsiteX327" fmla="*/ 5115837 w 5413695"/>
              <a:gd name="connsiteY327" fmla="*/ 6738361 h 6858001"/>
              <a:gd name="connsiteX328" fmla="*/ 5125993 w 5413695"/>
              <a:gd name="connsiteY328" fmla="*/ 6724646 h 6858001"/>
              <a:gd name="connsiteX329" fmla="*/ 5141276 w 5413695"/>
              <a:gd name="connsiteY329" fmla="*/ 6712605 h 6858001"/>
              <a:gd name="connsiteX330" fmla="*/ 5163768 w 5413695"/>
              <a:gd name="connsiteY330" fmla="*/ 6698552 h 6858001"/>
              <a:gd name="connsiteX331" fmla="*/ 5162495 w 5413695"/>
              <a:gd name="connsiteY331" fmla="*/ 6705122 h 6858001"/>
              <a:gd name="connsiteX332" fmla="*/ 5159614 w 5413695"/>
              <a:gd name="connsiteY332" fmla="*/ 6705927 h 6858001"/>
              <a:gd name="connsiteX333" fmla="*/ 5158576 w 5413695"/>
              <a:gd name="connsiteY333" fmla="*/ 6707772 h 6858001"/>
              <a:gd name="connsiteX334" fmla="*/ 5152808 w 5413695"/>
              <a:gd name="connsiteY334" fmla="*/ 6709383 h 6858001"/>
              <a:gd name="connsiteX335" fmla="*/ 5151369 w 5413695"/>
              <a:gd name="connsiteY335" fmla="*/ 6709786 h 6858001"/>
              <a:gd name="connsiteX336" fmla="*/ 5149289 w 5413695"/>
              <a:gd name="connsiteY336" fmla="*/ 6713474 h 6858001"/>
              <a:gd name="connsiteX337" fmla="*/ 5147213 w 5413695"/>
              <a:gd name="connsiteY337" fmla="*/ 6717163 h 6858001"/>
              <a:gd name="connsiteX338" fmla="*/ 5148421 w 5413695"/>
              <a:gd name="connsiteY338" fmla="*/ 6721487 h 6858001"/>
              <a:gd name="connsiteX339" fmla="*/ 5158510 w 5413695"/>
              <a:gd name="connsiteY339" fmla="*/ 6718668 h 6858001"/>
              <a:gd name="connsiteX340" fmla="*/ 5171717 w 5413695"/>
              <a:gd name="connsiteY340" fmla="*/ 6710316 h 6858001"/>
              <a:gd name="connsiteX341" fmla="*/ 5184118 w 5413695"/>
              <a:gd name="connsiteY341" fmla="*/ 6699081 h 6858001"/>
              <a:gd name="connsiteX342" fmla="*/ 5189950 w 5413695"/>
              <a:gd name="connsiteY342" fmla="*/ 6686574 h 6858001"/>
              <a:gd name="connsiteX343" fmla="*/ 5194040 w 5413695"/>
              <a:gd name="connsiteY343" fmla="*/ 6690093 h 6858001"/>
              <a:gd name="connsiteX344" fmla="*/ 5198533 w 5413695"/>
              <a:gd name="connsiteY344" fmla="*/ 6695053 h 6858001"/>
              <a:gd name="connsiteX345" fmla="*/ 5201183 w 5413695"/>
              <a:gd name="connsiteY345" fmla="*/ 6698976 h 6858001"/>
              <a:gd name="connsiteX346" fmla="*/ 5209597 w 5413695"/>
              <a:gd name="connsiteY346" fmla="*/ 6701286 h 6858001"/>
              <a:gd name="connsiteX347" fmla="*/ 5215598 w 5413695"/>
              <a:gd name="connsiteY347" fmla="*/ 6694948 h 6858001"/>
              <a:gd name="connsiteX348" fmla="*/ 5226325 w 5413695"/>
              <a:gd name="connsiteY348" fmla="*/ 6688843 h 6858001"/>
              <a:gd name="connsiteX349" fmla="*/ 5240105 w 5413695"/>
              <a:gd name="connsiteY349" fmla="*/ 6688101 h 6858001"/>
              <a:gd name="connsiteX350" fmla="*/ 5248751 w 5413695"/>
              <a:gd name="connsiteY350" fmla="*/ 6685685 h 6858001"/>
              <a:gd name="connsiteX351" fmla="*/ 5257634 w 5413695"/>
              <a:gd name="connsiteY351" fmla="*/ 6678540 h 6858001"/>
              <a:gd name="connsiteX352" fmla="*/ 5261218 w 5413695"/>
              <a:gd name="connsiteY352" fmla="*/ 6663553 h 6858001"/>
              <a:gd name="connsiteX353" fmla="*/ 5266346 w 5413695"/>
              <a:gd name="connsiteY353" fmla="*/ 6665228 h 6858001"/>
              <a:gd name="connsiteX354" fmla="*/ 5270038 w 5413695"/>
              <a:gd name="connsiteY354" fmla="*/ 6667305 h 6858001"/>
              <a:gd name="connsiteX355" fmla="*/ 5274764 w 5413695"/>
              <a:gd name="connsiteY355" fmla="*/ 6667538 h 6858001"/>
              <a:gd name="connsiteX356" fmla="*/ 5277644 w 5413695"/>
              <a:gd name="connsiteY356" fmla="*/ 6666733 h 6858001"/>
              <a:gd name="connsiteX357" fmla="*/ 5281969 w 5413695"/>
              <a:gd name="connsiteY357" fmla="*/ 6665526 h 6858001"/>
              <a:gd name="connsiteX358" fmla="*/ 5284853 w 5413695"/>
              <a:gd name="connsiteY358" fmla="*/ 6664720 h 6858001"/>
              <a:gd name="connsiteX359" fmla="*/ 5285891 w 5413695"/>
              <a:gd name="connsiteY359" fmla="*/ 6662876 h 6858001"/>
              <a:gd name="connsiteX360" fmla="*/ 5283644 w 5413695"/>
              <a:gd name="connsiteY360" fmla="*/ 6660396 h 6858001"/>
              <a:gd name="connsiteX361" fmla="*/ 5279956 w 5413695"/>
              <a:gd name="connsiteY361" fmla="*/ 6658318 h 6858001"/>
              <a:gd name="connsiteX362" fmla="*/ 5277072 w 5413695"/>
              <a:gd name="connsiteY362" fmla="*/ 6659123 h 6858001"/>
              <a:gd name="connsiteX363" fmla="*/ 5272346 w 5413695"/>
              <a:gd name="connsiteY363" fmla="*/ 6658891 h 6858001"/>
              <a:gd name="connsiteX364" fmla="*/ 5269865 w 5413695"/>
              <a:gd name="connsiteY364" fmla="*/ 6661137 h 6858001"/>
              <a:gd name="connsiteX365" fmla="*/ 5280825 w 5413695"/>
              <a:gd name="connsiteY365" fmla="*/ 6650305 h 6858001"/>
              <a:gd name="connsiteX366" fmla="*/ 5296045 w 5413695"/>
              <a:gd name="connsiteY366" fmla="*/ 6649160 h 6858001"/>
              <a:gd name="connsiteX367" fmla="*/ 5309592 w 5413695"/>
              <a:gd name="connsiteY367" fmla="*/ 6653146 h 6858001"/>
              <a:gd name="connsiteX368" fmla="*/ 5323137 w 5413695"/>
              <a:gd name="connsiteY368" fmla="*/ 6657131 h 6858001"/>
              <a:gd name="connsiteX369" fmla="*/ 5335474 w 5413695"/>
              <a:gd name="connsiteY369" fmla="*/ 6656792 h 6858001"/>
              <a:gd name="connsiteX370" fmla="*/ 5343953 w 5413695"/>
              <a:gd name="connsiteY370" fmla="*/ 6648208 h 6858001"/>
              <a:gd name="connsiteX371" fmla="*/ 5346837 w 5413695"/>
              <a:gd name="connsiteY371" fmla="*/ 6647402 h 6858001"/>
              <a:gd name="connsiteX372" fmla="*/ 5347642 w 5413695"/>
              <a:gd name="connsiteY372" fmla="*/ 6650285 h 6858001"/>
              <a:gd name="connsiteX373" fmla="*/ 5348447 w 5413695"/>
              <a:gd name="connsiteY373" fmla="*/ 6653167 h 6858001"/>
              <a:gd name="connsiteX374" fmla="*/ 5345969 w 5413695"/>
              <a:gd name="connsiteY374" fmla="*/ 6655414 h 6858001"/>
              <a:gd name="connsiteX375" fmla="*/ 5347578 w 5413695"/>
              <a:gd name="connsiteY375" fmla="*/ 6661180 h 6858001"/>
              <a:gd name="connsiteX376" fmla="*/ 5345098 w 5413695"/>
              <a:gd name="connsiteY376" fmla="*/ 6663428 h 6858001"/>
              <a:gd name="connsiteX377" fmla="*/ 5348786 w 5413695"/>
              <a:gd name="connsiteY377" fmla="*/ 6665505 h 6858001"/>
              <a:gd name="connsiteX378" fmla="*/ 5359110 w 5413695"/>
              <a:gd name="connsiteY378" fmla="*/ 6657959 h 6858001"/>
              <a:gd name="connsiteX379" fmla="*/ 5369836 w 5413695"/>
              <a:gd name="connsiteY379" fmla="*/ 6651854 h 6858001"/>
              <a:gd name="connsiteX380" fmla="*/ 5383446 w 5413695"/>
              <a:gd name="connsiteY380" fmla="*/ 6644943 h 6858001"/>
              <a:gd name="connsiteX381" fmla="*/ 5367018 w 5413695"/>
              <a:gd name="connsiteY381" fmla="*/ 6641763 h 6858001"/>
              <a:gd name="connsiteX382" fmla="*/ 5355083 w 5413695"/>
              <a:gd name="connsiteY382" fmla="*/ 6643543 h 6858001"/>
              <a:gd name="connsiteX383" fmla="*/ 5339863 w 5413695"/>
              <a:gd name="connsiteY383" fmla="*/ 6644687 h 6858001"/>
              <a:gd name="connsiteX384" fmla="*/ 5347941 w 5413695"/>
              <a:gd name="connsiteY384" fmla="*/ 6634661 h 6858001"/>
              <a:gd name="connsiteX385" fmla="*/ 5359470 w 5413695"/>
              <a:gd name="connsiteY385" fmla="*/ 6631440 h 6858001"/>
              <a:gd name="connsiteX386" fmla="*/ 5371808 w 5413695"/>
              <a:gd name="connsiteY386" fmla="*/ 6631101 h 6858001"/>
              <a:gd name="connsiteX387" fmla="*/ 5386223 w 5413695"/>
              <a:gd name="connsiteY387" fmla="*/ 6627073 h 6858001"/>
              <a:gd name="connsiteX388" fmla="*/ 5394703 w 5413695"/>
              <a:gd name="connsiteY388" fmla="*/ 6618488 h 6858001"/>
              <a:gd name="connsiteX389" fmla="*/ 5396716 w 5413695"/>
              <a:gd name="connsiteY389" fmla="*/ 6625695 h 6858001"/>
              <a:gd name="connsiteX390" fmla="*/ 5393197 w 5413695"/>
              <a:gd name="connsiteY390" fmla="*/ 6629787 h 6858001"/>
              <a:gd name="connsiteX391" fmla="*/ 5388239 w 5413695"/>
              <a:gd name="connsiteY391" fmla="*/ 6634280 h 6858001"/>
              <a:gd name="connsiteX392" fmla="*/ 5394002 w 5413695"/>
              <a:gd name="connsiteY392" fmla="*/ 6632670 h 6858001"/>
              <a:gd name="connsiteX393" fmla="*/ 5398327 w 5413695"/>
              <a:gd name="connsiteY393" fmla="*/ 6631461 h 6858001"/>
              <a:gd name="connsiteX394" fmla="*/ 5402652 w 5413695"/>
              <a:gd name="connsiteY394" fmla="*/ 6630253 h 6858001"/>
              <a:gd name="connsiteX395" fmla="*/ 5405534 w 5413695"/>
              <a:gd name="connsiteY395" fmla="*/ 6629447 h 6858001"/>
              <a:gd name="connsiteX396" fmla="*/ 5406976 w 5413695"/>
              <a:gd name="connsiteY396" fmla="*/ 6629045 h 6858001"/>
              <a:gd name="connsiteX397" fmla="*/ 5410262 w 5413695"/>
              <a:gd name="connsiteY397" fmla="*/ 6629681 h 6858001"/>
              <a:gd name="connsiteX398" fmla="*/ 5413695 w 5413695"/>
              <a:gd name="connsiteY398" fmla="*/ 6632930 h 6858001"/>
              <a:gd name="connsiteX399" fmla="*/ 5413695 w 5413695"/>
              <a:gd name="connsiteY399" fmla="*/ 6793700 h 6858001"/>
              <a:gd name="connsiteX400" fmla="*/ 5377361 w 5413695"/>
              <a:gd name="connsiteY400" fmla="*/ 6806706 h 6858001"/>
              <a:gd name="connsiteX401" fmla="*/ 5340286 w 5413695"/>
              <a:gd name="connsiteY401" fmla="*/ 6818619 h 6858001"/>
              <a:gd name="connsiteX402" fmla="*/ 5335960 w 5413695"/>
              <a:gd name="connsiteY402" fmla="*/ 6819828 h 6858001"/>
              <a:gd name="connsiteX403" fmla="*/ 5330194 w 5413695"/>
              <a:gd name="connsiteY403" fmla="*/ 6821439 h 6858001"/>
              <a:gd name="connsiteX404" fmla="*/ 5325870 w 5413695"/>
              <a:gd name="connsiteY404" fmla="*/ 6822647 h 6858001"/>
              <a:gd name="connsiteX405" fmla="*/ 5325467 w 5413695"/>
              <a:gd name="connsiteY405" fmla="*/ 6821205 h 6858001"/>
              <a:gd name="connsiteX406" fmla="*/ 5309379 w 5413695"/>
              <a:gd name="connsiteY406" fmla="*/ 6830362 h 6858001"/>
              <a:gd name="connsiteX407" fmla="*/ 5294328 w 5413695"/>
              <a:gd name="connsiteY407" fmla="*/ 6837676 h 6858001"/>
              <a:gd name="connsiteX408" fmla="*/ 5274784 w 5413695"/>
              <a:gd name="connsiteY408" fmla="*/ 6840028 h 6858001"/>
              <a:gd name="connsiteX409" fmla="*/ 5259795 w 5413695"/>
              <a:gd name="connsiteY409" fmla="*/ 6836447 h 6858001"/>
              <a:gd name="connsiteX410" fmla="*/ 5250808 w 5413695"/>
              <a:gd name="connsiteY410" fmla="*/ 6826525 h 6858001"/>
              <a:gd name="connsiteX411" fmla="*/ 5247458 w 5413695"/>
              <a:gd name="connsiteY411" fmla="*/ 6836785 h 6858001"/>
              <a:gd name="connsiteX412" fmla="*/ 5241057 w 5413695"/>
              <a:gd name="connsiteY412" fmla="*/ 6841682 h 6858001"/>
              <a:gd name="connsiteX413" fmla="*/ 5231197 w 5413695"/>
              <a:gd name="connsiteY413" fmla="*/ 6839774 h 6858001"/>
              <a:gd name="connsiteX414" fmla="*/ 5221108 w 5413695"/>
              <a:gd name="connsiteY414" fmla="*/ 6842594 h 6858001"/>
              <a:gd name="connsiteX415" fmla="*/ 5210784 w 5413695"/>
              <a:gd name="connsiteY415" fmla="*/ 6850140 h 6858001"/>
              <a:gd name="connsiteX416" fmla="*/ 5204678 w 5413695"/>
              <a:gd name="connsiteY416" fmla="*/ 6839414 h 6858001"/>
              <a:gd name="connsiteX417" fmla="*/ 5195460 w 5413695"/>
              <a:gd name="connsiteY417" fmla="*/ 6834220 h 6858001"/>
              <a:gd name="connsiteX418" fmla="*/ 5183122 w 5413695"/>
              <a:gd name="connsiteY418" fmla="*/ 6834559 h 6858001"/>
              <a:gd name="connsiteX419" fmla="*/ 5172394 w 5413695"/>
              <a:gd name="connsiteY419" fmla="*/ 6840664 h 6858001"/>
              <a:gd name="connsiteX420" fmla="*/ 5160629 w 5413695"/>
              <a:gd name="connsiteY420" fmla="*/ 6848613 h 6858001"/>
              <a:gd name="connsiteX421" fmla="*/ 5155437 w 5413695"/>
              <a:gd name="connsiteY421" fmla="*/ 6857834 h 6858001"/>
              <a:gd name="connsiteX422" fmla="*/ 5155643 w 5413695"/>
              <a:gd name="connsiteY422" fmla="*/ 6858000 h 6858001"/>
              <a:gd name="connsiteX423" fmla="*/ 1139914 w 5413695"/>
              <a:gd name="connsiteY423" fmla="*/ 6858001 h 6858001"/>
              <a:gd name="connsiteX424" fmla="*/ 1139856 w 5413695"/>
              <a:gd name="connsiteY424" fmla="*/ 6857796 h 6858001"/>
              <a:gd name="connsiteX425" fmla="*/ 1135765 w 5413695"/>
              <a:gd name="connsiteY425" fmla="*/ 6854277 h 6858001"/>
              <a:gd name="connsiteX426" fmla="*/ 1134727 w 5413695"/>
              <a:gd name="connsiteY426" fmla="*/ 6856122 h 6858001"/>
              <a:gd name="connsiteX427" fmla="*/ 1131843 w 5413695"/>
              <a:gd name="connsiteY427" fmla="*/ 6856926 h 6858001"/>
              <a:gd name="connsiteX428" fmla="*/ 1133751 w 5413695"/>
              <a:gd name="connsiteY428" fmla="*/ 6858000 h 6858001"/>
              <a:gd name="connsiteX429" fmla="*/ 1083969 w 5413695"/>
              <a:gd name="connsiteY429" fmla="*/ 6858000 h 6858001"/>
              <a:gd name="connsiteX430" fmla="*/ 1083935 w 5413695"/>
              <a:gd name="connsiteY430" fmla="*/ 6857880 h 6858001"/>
              <a:gd name="connsiteX431" fmla="*/ 1083505 w 5413695"/>
              <a:gd name="connsiteY431" fmla="*/ 6858000 h 6858001"/>
              <a:gd name="connsiteX432" fmla="*/ 1069054 w 5413695"/>
              <a:gd name="connsiteY432" fmla="*/ 6858000 h 6858001"/>
              <a:gd name="connsiteX433" fmla="*/ 1068312 w 5413695"/>
              <a:gd name="connsiteY433" fmla="*/ 6857583 h 6858001"/>
              <a:gd name="connsiteX434" fmla="*/ 1066818 w 5413695"/>
              <a:gd name="connsiteY434" fmla="*/ 6858001 h 6858001"/>
              <a:gd name="connsiteX435" fmla="*/ 1065078 w 5413695"/>
              <a:gd name="connsiteY435" fmla="*/ 6858001 h 6858001"/>
              <a:gd name="connsiteX436" fmla="*/ 1063182 w 5413695"/>
              <a:gd name="connsiteY436" fmla="*/ 6855909 h 6858001"/>
              <a:gd name="connsiteX437" fmla="*/ 1059897 w 5413695"/>
              <a:gd name="connsiteY437" fmla="*/ 6855273 h 6858001"/>
              <a:gd name="connsiteX438" fmla="*/ 1059091 w 5413695"/>
              <a:gd name="connsiteY438" fmla="*/ 6852390 h 6858001"/>
              <a:gd name="connsiteX439" fmla="*/ 1061168 w 5413695"/>
              <a:gd name="connsiteY439" fmla="*/ 6848701 h 6858001"/>
              <a:gd name="connsiteX440" fmla="*/ 1065090 w 5413695"/>
              <a:gd name="connsiteY440" fmla="*/ 6846051 h 6858001"/>
              <a:gd name="connsiteX441" fmla="*/ 1067973 w 5413695"/>
              <a:gd name="connsiteY441" fmla="*/ 6845246 h 6858001"/>
              <a:gd name="connsiteX442" fmla="*/ 1069414 w 5413695"/>
              <a:gd name="connsiteY442" fmla="*/ 6844843 h 6858001"/>
              <a:gd name="connsiteX443" fmla="*/ 1067804 w 5413695"/>
              <a:gd name="connsiteY443" fmla="*/ 6839077 h 6858001"/>
              <a:gd name="connsiteX444" fmla="*/ 1069479 w 5413695"/>
              <a:gd name="connsiteY444" fmla="*/ 6833947 h 6858001"/>
              <a:gd name="connsiteX445" fmla="*/ 1071556 w 5413695"/>
              <a:gd name="connsiteY445" fmla="*/ 6830258 h 6858001"/>
              <a:gd name="connsiteX446" fmla="*/ 1072594 w 5413695"/>
              <a:gd name="connsiteY446" fmla="*/ 6828415 h 6858001"/>
              <a:gd name="connsiteX447" fmla="*/ 1074672 w 5413695"/>
              <a:gd name="connsiteY447" fmla="*/ 6824726 h 6858001"/>
              <a:gd name="connsiteX448" fmla="*/ 1074905 w 5413695"/>
              <a:gd name="connsiteY448" fmla="*/ 6819999 h 6858001"/>
              <a:gd name="connsiteX449" fmla="*/ 1074100 w 5413695"/>
              <a:gd name="connsiteY449" fmla="*/ 6817116 h 6858001"/>
              <a:gd name="connsiteX450" fmla="*/ 1072086 w 5413695"/>
              <a:gd name="connsiteY450" fmla="*/ 6809908 h 6858001"/>
              <a:gd name="connsiteX451" fmla="*/ 1064646 w 5413695"/>
              <a:gd name="connsiteY451" fmla="*/ 6816649 h 6858001"/>
              <a:gd name="connsiteX452" fmla="*/ 1059451 w 5413695"/>
              <a:gd name="connsiteY452" fmla="*/ 6825870 h 6858001"/>
              <a:gd name="connsiteX453" fmla="*/ 1050972 w 5413695"/>
              <a:gd name="connsiteY453" fmla="*/ 6834455 h 6858001"/>
              <a:gd name="connsiteX454" fmla="*/ 1054258 w 5413695"/>
              <a:gd name="connsiteY454" fmla="*/ 6835091 h 6858001"/>
              <a:gd name="connsiteX455" fmla="*/ 1057141 w 5413695"/>
              <a:gd name="connsiteY455" fmla="*/ 6834286 h 6858001"/>
              <a:gd name="connsiteX456" fmla="*/ 1058583 w 5413695"/>
              <a:gd name="connsiteY456" fmla="*/ 6833883 h 6858001"/>
              <a:gd name="connsiteX457" fmla="*/ 1064348 w 5413695"/>
              <a:gd name="connsiteY457" fmla="*/ 6832272 h 6858001"/>
              <a:gd name="connsiteX458" fmla="*/ 1063076 w 5413695"/>
              <a:gd name="connsiteY458" fmla="*/ 6838844 h 6858001"/>
              <a:gd name="connsiteX459" fmla="*/ 1060597 w 5413695"/>
              <a:gd name="connsiteY459" fmla="*/ 6841091 h 6858001"/>
              <a:gd name="connsiteX460" fmla="*/ 1062206 w 5413695"/>
              <a:gd name="connsiteY460" fmla="*/ 6846857 h 6858001"/>
              <a:gd name="connsiteX461" fmla="*/ 1059960 w 5413695"/>
              <a:gd name="connsiteY461" fmla="*/ 6844377 h 6858001"/>
              <a:gd name="connsiteX462" fmla="*/ 1056272 w 5413695"/>
              <a:gd name="connsiteY462" fmla="*/ 6842299 h 6858001"/>
              <a:gd name="connsiteX463" fmla="*/ 1055869 w 5413695"/>
              <a:gd name="connsiteY463" fmla="*/ 6840858 h 6858001"/>
              <a:gd name="connsiteX464" fmla="*/ 1052180 w 5413695"/>
              <a:gd name="connsiteY464" fmla="*/ 6838781 h 6858001"/>
              <a:gd name="connsiteX465" fmla="*/ 1050741 w 5413695"/>
              <a:gd name="connsiteY465" fmla="*/ 6839183 h 6858001"/>
              <a:gd name="connsiteX466" fmla="*/ 1051546 w 5413695"/>
              <a:gd name="connsiteY466" fmla="*/ 6842066 h 6858001"/>
              <a:gd name="connsiteX467" fmla="*/ 1049064 w 5413695"/>
              <a:gd name="connsiteY467" fmla="*/ 6844312 h 6858001"/>
              <a:gd name="connsiteX468" fmla="*/ 1046181 w 5413695"/>
              <a:gd name="connsiteY468" fmla="*/ 6845118 h 6858001"/>
              <a:gd name="connsiteX469" fmla="*/ 1042663 w 5413695"/>
              <a:gd name="connsiteY469" fmla="*/ 6849210 h 6858001"/>
              <a:gd name="connsiteX470" fmla="*/ 1040584 w 5413695"/>
              <a:gd name="connsiteY470" fmla="*/ 6852898 h 6858001"/>
              <a:gd name="connsiteX471" fmla="*/ 1039547 w 5413695"/>
              <a:gd name="connsiteY471" fmla="*/ 6854742 h 6858001"/>
              <a:gd name="connsiteX472" fmla="*/ 1033780 w 5413695"/>
              <a:gd name="connsiteY472" fmla="*/ 6856353 h 6858001"/>
              <a:gd name="connsiteX473" fmla="*/ 1029456 w 5413695"/>
              <a:gd name="connsiteY473" fmla="*/ 6857561 h 6858001"/>
              <a:gd name="connsiteX474" fmla="*/ 1028014 w 5413695"/>
              <a:gd name="connsiteY474" fmla="*/ 6857964 h 6858001"/>
              <a:gd name="connsiteX475" fmla="*/ 1027883 w 5413695"/>
              <a:gd name="connsiteY475" fmla="*/ 6858001 h 6858001"/>
              <a:gd name="connsiteX476" fmla="*/ 1020255 w 5413695"/>
              <a:gd name="connsiteY476" fmla="*/ 6858001 h 6858001"/>
              <a:gd name="connsiteX477" fmla="*/ 1019599 w 5413695"/>
              <a:gd name="connsiteY477" fmla="*/ 6855654 h 6858001"/>
              <a:gd name="connsiteX478" fmla="*/ 1019832 w 5413695"/>
              <a:gd name="connsiteY478" fmla="*/ 6850927 h 6858001"/>
              <a:gd name="connsiteX479" fmla="*/ 1021104 w 5413695"/>
              <a:gd name="connsiteY479" fmla="*/ 6844355 h 6858001"/>
              <a:gd name="connsiteX480" fmla="*/ 1023987 w 5413695"/>
              <a:gd name="connsiteY480" fmla="*/ 6843549 h 6858001"/>
              <a:gd name="connsiteX481" fmla="*/ 1026234 w 5413695"/>
              <a:gd name="connsiteY481" fmla="*/ 6846030 h 6858001"/>
              <a:gd name="connsiteX482" fmla="*/ 1029922 w 5413695"/>
              <a:gd name="connsiteY482" fmla="*/ 6848107 h 6858001"/>
              <a:gd name="connsiteX483" fmla="*/ 1030325 w 5413695"/>
              <a:gd name="connsiteY483" fmla="*/ 6849549 h 6858001"/>
              <a:gd name="connsiteX484" fmla="*/ 1032572 w 5413695"/>
              <a:gd name="connsiteY484" fmla="*/ 6852029 h 6858001"/>
              <a:gd name="connsiteX485" fmla="*/ 1034247 w 5413695"/>
              <a:gd name="connsiteY485" fmla="*/ 6846899 h 6858001"/>
              <a:gd name="connsiteX486" fmla="*/ 1036325 w 5413695"/>
              <a:gd name="connsiteY486" fmla="*/ 6843211 h 6858001"/>
              <a:gd name="connsiteX487" fmla="*/ 1035519 w 5413695"/>
              <a:gd name="connsiteY487" fmla="*/ 6840327 h 6858001"/>
              <a:gd name="connsiteX488" fmla="*/ 1036960 w 5413695"/>
              <a:gd name="connsiteY488" fmla="*/ 6839925 h 6858001"/>
              <a:gd name="connsiteX489" fmla="*/ 1040649 w 5413695"/>
              <a:gd name="connsiteY489" fmla="*/ 6842003 h 6858001"/>
              <a:gd name="connsiteX490" fmla="*/ 1044338 w 5413695"/>
              <a:gd name="connsiteY490" fmla="*/ 6844079 h 6858001"/>
              <a:gd name="connsiteX491" fmla="*/ 1044972 w 5413695"/>
              <a:gd name="connsiteY491" fmla="*/ 6840795 h 6858001"/>
              <a:gd name="connsiteX492" fmla="*/ 1044167 w 5413695"/>
              <a:gd name="connsiteY492" fmla="*/ 6837911 h 6858001"/>
              <a:gd name="connsiteX493" fmla="*/ 1043765 w 5413695"/>
              <a:gd name="connsiteY493" fmla="*/ 6836470 h 6858001"/>
              <a:gd name="connsiteX494" fmla="*/ 1042959 w 5413695"/>
              <a:gd name="connsiteY494" fmla="*/ 6833586 h 6858001"/>
              <a:gd name="connsiteX495" fmla="*/ 1045037 w 5413695"/>
              <a:gd name="connsiteY495" fmla="*/ 6829898 h 6858001"/>
              <a:gd name="connsiteX496" fmla="*/ 1047920 w 5413695"/>
              <a:gd name="connsiteY496" fmla="*/ 6829092 h 6858001"/>
              <a:gd name="connsiteX497" fmla="*/ 1049361 w 5413695"/>
              <a:gd name="connsiteY497" fmla="*/ 6828690 h 6858001"/>
              <a:gd name="connsiteX498" fmla="*/ 1047347 w 5413695"/>
              <a:gd name="connsiteY498" fmla="*/ 6821482 h 6858001"/>
              <a:gd name="connsiteX499" fmla="*/ 1048217 w 5413695"/>
              <a:gd name="connsiteY499" fmla="*/ 6813470 h 6858001"/>
              <a:gd name="connsiteX500" fmla="*/ 1047009 w 5413695"/>
              <a:gd name="connsiteY500" fmla="*/ 6809144 h 6858001"/>
              <a:gd name="connsiteX501" fmla="*/ 1058540 w 5413695"/>
              <a:gd name="connsiteY501" fmla="*/ 6805922 h 6858001"/>
              <a:gd name="connsiteX502" fmla="*/ 1070073 w 5413695"/>
              <a:gd name="connsiteY502" fmla="*/ 6802701 h 6858001"/>
              <a:gd name="connsiteX503" fmla="*/ 1078955 w 5413695"/>
              <a:gd name="connsiteY503" fmla="*/ 6795557 h 6858001"/>
              <a:gd name="connsiteX504" fmla="*/ 1083343 w 5413695"/>
              <a:gd name="connsiteY504" fmla="*/ 6783453 h 6858001"/>
              <a:gd name="connsiteX505" fmla="*/ 1085356 w 5413695"/>
              <a:gd name="connsiteY505" fmla="*/ 6790660 h 6858001"/>
              <a:gd name="connsiteX506" fmla="*/ 1089850 w 5413695"/>
              <a:gd name="connsiteY506" fmla="*/ 6795621 h 6858001"/>
              <a:gd name="connsiteX507" fmla="*/ 1091694 w 5413695"/>
              <a:gd name="connsiteY507" fmla="*/ 6796660 h 6858001"/>
              <a:gd name="connsiteX508" fmla="*/ 1095786 w 5413695"/>
              <a:gd name="connsiteY508" fmla="*/ 6800179 h 6858001"/>
              <a:gd name="connsiteX509" fmla="*/ 1098669 w 5413695"/>
              <a:gd name="connsiteY509" fmla="*/ 6799373 h 6858001"/>
              <a:gd name="connsiteX510" fmla="*/ 1102993 w 5413695"/>
              <a:gd name="connsiteY510" fmla="*/ 6798165 h 6858001"/>
              <a:gd name="connsiteX511" fmla="*/ 1105473 w 5413695"/>
              <a:gd name="connsiteY511" fmla="*/ 6795918 h 6858001"/>
              <a:gd name="connsiteX512" fmla="*/ 1104668 w 5413695"/>
              <a:gd name="connsiteY512" fmla="*/ 6793035 h 6858001"/>
              <a:gd name="connsiteX513" fmla="*/ 1104265 w 5413695"/>
              <a:gd name="connsiteY513" fmla="*/ 6791593 h 6858001"/>
              <a:gd name="connsiteX514" fmla="*/ 1108589 w 5413695"/>
              <a:gd name="connsiteY514" fmla="*/ 6790385 h 6858001"/>
              <a:gd name="connsiteX515" fmla="*/ 1112913 w 5413695"/>
              <a:gd name="connsiteY515" fmla="*/ 6789177 h 6858001"/>
              <a:gd name="connsiteX516" fmla="*/ 1116200 w 5413695"/>
              <a:gd name="connsiteY516" fmla="*/ 6789812 h 6858001"/>
              <a:gd name="connsiteX517" fmla="*/ 1117409 w 5413695"/>
              <a:gd name="connsiteY517" fmla="*/ 6794137 h 6858001"/>
              <a:gd name="connsiteX518" fmla="*/ 1116135 w 5413695"/>
              <a:gd name="connsiteY518" fmla="*/ 6800708 h 6858001"/>
              <a:gd name="connsiteX519" fmla="*/ 1119422 w 5413695"/>
              <a:gd name="connsiteY519" fmla="*/ 6801344 h 6858001"/>
              <a:gd name="connsiteX520" fmla="*/ 1121032 w 5413695"/>
              <a:gd name="connsiteY520" fmla="*/ 6807111 h 6858001"/>
              <a:gd name="connsiteX521" fmla="*/ 1118552 w 5413695"/>
              <a:gd name="connsiteY521" fmla="*/ 6809358 h 6858001"/>
              <a:gd name="connsiteX522" fmla="*/ 1117917 w 5413695"/>
              <a:gd name="connsiteY522" fmla="*/ 6812643 h 6858001"/>
              <a:gd name="connsiteX523" fmla="*/ 1114227 w 5413695"/>
              <a:gd name="connsiteY523" fmla="*/ 6810565 h 6858001"/>
              <a:gd name="connsiteX524" fmla="*/ 1111345 w 5413695"/>
              <a:gd name="connsiteY524" fmla="*/ 6811371 h 6858001"/>
              <a:gd name="connsiteX525" fmla="*/ 1110941 w 5413695"/>
              <a:gd name="connsiteY525" fmla="*/ 6809930 h 6858001"/>
              <a:gd name="connsiteX526" fmla="*/ 1109500 w 5413695"/>
              <a:gd name="connsiteY526" fmla="*/ 6810333 h 6858001"/>
              <a:gd name="connsiteX527" fmla="*/ 1104944 w 5413695"/>
              <a:gd name="connsiteY527" fmla="*/ 6816268 h 6858001"/>
              <a:gd name="connsiteX528" fmla="*/ 1106151 w 5413695"/>
              <a:gd name="connsiteY528" fmla="*/ 6820593 h 6858001"/>
              <a:gd name="connsiteX529" fmla="*/ 1110646 w 5413695"/>
              <a:gd name="connsiteY529" fmla="*/ 6825553 h 6858001"/>
              <a:gd name="connsiteX530" fmla="*/ 1114736 w 5413695"/>
              <a:gd name="connsiteY530" fmla="*/ 6829072 h 6858001"/>
              <a:gd name="connsiteX531" fmla="*/ 1120269 w 5413695"/>
              <a:gd name="connsiteY531" fmla="*/ 6832188 h 6858001"/>
              <a:gd name="connsiteX532" fmla="*/ 1124763 w 5413695"/>
              <a:gd name="connsiteY532" fmla="*/ 6837148 h 6858001"/>
              <a:gd name="connsiteX533" fmla="*/ 1127414 w 5413695"/>
              <a:gd name="connsiteY533" fmla="*/ 6841070 h 6858001"/>
              <a:gd name="connsiteX534" fmla="*/ 1129087 w 5413695"/>
              <a:gd name="connsiteY534" fmla="*/ 6835941 h 6858001"/>
              <a:gd name="connsiteX535" fmla="*/ 1128918 w 5413695"/>
              <a:gd name="connsiteY535" fmla="*/ 6829772 h 6858001"/>
              <a:gd name="connsiteX536" fmla="*/ 1130593 w 5413695"/>
              <a:gd name="connsiteY536" fmla="*/ 6824642 h 6858001"/>
              <a:gd name="connsiteX537" fmla="*/ 1132268 w 5413695"/>
              <a:gd name="connsiteY537" fmla="*/ 6819512 h 6858001"/>
              <a:gd name="connsiteX538" fmla="*/ 1130889 w 5413695"/>
              <a:gd name="connsiteY538" fmla="*/ 6809019 h 6858001"/>
              <a:gd name="connsiteX539" fmla="*/ 1134578 w 5413695"/>
              <a:gd name="connsiteY539" fmla="*/ 6811097 h 6858001"/>
              <a:gd name="connsiteX540" fmla="*/ 1137462 w 5413695"/>
              <a:gd name="connsiteY540" fmla="*/ 6810291 h 6858001"/>
              <a:gd name="connsiteX541" fmla="*/ 1137864 w 5413695"/>
              <a:gd name="connsiteY541" fmla="*/ 6811732 h 6858001"/>
              <a:gd name="connsiteX542" fmla="*/ 1134981 w 5413695"/>
              <a:gd name="connsiteY542" fmla="*/ 6812537 h 6858001"/>
              <a:gd name="connsiteX543" fmla="*/ 1136592 w 5413695"/>
              <a:gd name="connsiteY543" fmla="*/ 6818304 h 6858001"/>
              <a:gd name="connsiteX544" fmla="*/ 1136995 w 5413695"/>
              <a:gd name="connsiteY544" fmla="*/ 6819745 h 6858001"/>
              <a:gd name="connsiteX545" fmla="*/ 1140917 w 5413695"/>
              <a:gd name="connsiteY545" fmla="*/ 6817095 h 6858001"/>
              <a:gd name="connsiteX546" fmla="*/ 1142994 w 5413695"/>
              <a:gd name="connsiteY546" fmla="*/ 6813406 h 6858001"/>
              <a:gd name="connsiteX547" fmla="*/ 1145071 w 5413695"/>
              <a:gd name="connsiteY547" fmla="*/ 6809718 h 6858001"/>
              <a:gd name="connsiteX548" fmla="*/ 1146111 w 5413695"/>
              <a:gd name="connsiteY548" fmla="*/ 6807874 h 6858001"/>
              <a:gd name="connsiteX549" fmla="*/ 1148187 w 5413695"/>
              <a:gd name="connsiteY549" fmla="*/ 6804186 h 6858001"/>
              <a:gd name="connsiteX550" fmla="*/ 1144499 w 5413695"/>
              <a:gd name="connsiteY550" fmla="*/ 6802108 h 6858001"/>
              <a:gd name="connsiteX551" fmla="*/ 1143058 w 5413695"/>
              <a:gd name="connsiteY551" fmla="*/ 6802511 h 6858001"/>
              <a:gd name="connsiteX552" fmla="*/ 1140174 w 5413695"/>
              <a:gd name="connsiteY552" fmla="*/ 6803316 h 6858001"/>
              <a:gd name="connsiteX553" fmla="*/ 1137291 w 5413695"/>
              <a:gd name="connsiteY553" fmla="*/ 6804121 h 6858001"/>
              <a:gd name="connsiteX554" fmla="*/ 1135851 w 5413695"/>
              <a:gd name="connsiteY554" fmla="*/ 6804525 h 6858001"/>
              <a:gd name="connsiteX555" fmla="*/ 1138161 w 5413695"/>
              <a:gd name="connsiteY555" fmla="*/ 6796109 h 6858001"/>
              <a:gd name="connsiteX556" fmla="*/ 1143354 w 5413695"/>
              <a:gd name="connsiteY556" fmla="*/ 6786888 h 6858001"/>
              <a:gd name="connsiteX557" fmla="*/ 1149355 w 5413695"/>
              <a:gd name="connsiteY557" fmla="*/ 6780550 h 6858001"/>
              <a:gd name="connsiteX558" fmla="*/ 1160483 w 5413695"/>
              <a:gd name="connsiteY558" fmla="*/ 6775886 h 6858001"/>
              <a:gd name="connsiteX559" fmla="*/ 1157431 w 5413695"/>
              <a:gd name="connsiteY559" fmla="*/ 6770522 h 6858001"/>
              <a:gd name="connsiteX560" fmla="*/ 1156223 w 5413695"/>
              <a:gd name="connsiteY560" fmla="*/ 6766198 h 6858001"/>
              <a:gd name="connsiteX561" fmla="*/ 1155013 w 5413695"/>
              <a:gd name="connsiteY561" fmla="*/ 6761874 h 6858001"/>
              <a:gd name="connsiteX562" fmla="*/ 1153402 w 5413695"/>
              <a:gd name="connsiteY562" fmla="*/ 6756108 h 6858001"/>
              <a:gd name="connsiteX563" fmla="*/ 1158533 w 5413695"/>
              <a:gd name="connsiteY563" fmla="*/ 6757783 h 6858001"/>
              <a:gd name="connsiteX564" fmla="*/ 1162857 w 5413695"/>
              <a:gd name="connsiteY564" fmla="*/ 6756574 h 6858001"/>
              <a:gd name="connsiteX565" fmla="*/ 1169259 w 5413695"/>
              <a:gd name="connsiteY565" fmla="*/ 6751678 h 6858001"/>
              <a:gd name="connsiteX566" fmla="*/ 1173181 w 5413695"/>
              <a:gd name="connsiteY566" fmla="*/ 6749028 h 6858001"/>
              <a:gd name="connsiteX567" fmla="*/ 1180389 w 5413695"/>
              <a:gd name="connsiteY567" fmla="*/ 6747014 h 6858001"/>
              <a:gd name="connsiteX568" fmla="*/ 1178141 w 5413695"/>
              <a:gd name="connsiteY568" fmla="*/ 6744534 h 6858001"/>
              <a:gd name="connsiteX569" fmla="*/ 1174453 w 5413695"/>
              <a:gd name="connsiteY569" fmla="*/ 6742457 h 6858001"/>
              <a:gd name="connsiteX570" fmla="*/ 1171167 w 5413695"/>
              <a:gd name="connsiteY570" fmla="*/ 6741820 h 6858001"/>
              <a:gd name="connsiteX571" fmla="*/ 1168920 w 5413695"/>
              <a:gd name="connsiteY571" fmla="*/ 6739341 h 6858001"/>
              <a:gd name="connsiteX572" fmla="*/ 1167712 w 5413695"/>
              <a:gd name="connsiteY572" fmla="*/ 6735015 h 6858001"/>
              <a:gd name="connsiteX573" fmla="*/ 1161946 w 5413695"/>
              <a:gd name="connsiteY573" fmla="*/ 6736626 h 6858001"/>
              <a:gd name="connsiteX574" fmla="*/ 1157622 w 5413695"/>
              <a:gd name="connsiteY574" fmla="*/ 6737835 h 6858001"/>
              <a:gd name="connsiteX575" fmla="*/ 1153297 w 5413695"/>
              <a:gd name="connsiteY575" fmla="*/ 6739043 h 6858001"/>
              <a:gd name="connsiteX576" fmla="*/ 1150414 w 5413695"/>
              <a:gd name="connsiteY576" fmla="*/ 6739848 h 6858001"/>
              <a:gd name="connsiteX577" fmla="*/ 1148975 w 5413695"/>
              <a:gd name="connsiteY577" fmla="*/ 6740252 h 6858001"/>
              <a:gd name="connsiteX578" fmla="*/ 1146090 w 5413695"/>
              <a:gd name="connsiteY578" fmla="*/ 6741057 h 6858001"/>
              <a:gd name="connsiteX579" fmla="*/ 1144415 w 5413695"/>
              <a:gd name="connsiteY579" fmla="*/ 6746187 h 6858001"/>
              <a:gd name="connsiteX580" fmla="*/ 1141766 w 5413695"/>
              <a:gd name="connsiteY580" fmla="*/ 6742265 h 6858001"/>
              <a:gd name="connsiteX581" fmla="*/ 1138077 w 5413695"/>
              <a:gd name="connsiteY581" fmla="*/ 6740189 h 6858001"/>
              <a:gd name="connsiteX582" fmla="*/ 1133985 w 5413695"/>
              <a:gd name="connsiteY582" fmla="*/ 6736669 h 6858001"/>
              <a:gd name="connsiteX583" fmla="*/ 1141193 w 5413695"/>
              <a:gd name="connsiteY583" fmla="*/ 6734655 h 6858001"/>
              <a:gd name="connsiteX584" fmla="*/ 1146153 w 5413695"/>
              <a:gd name="connsiteY584" fmla="*/ 6730162 h 6858001"/>
              <a:gd name="connsiteX585" fmla="*/ 1149673 w 5413695"/>
              <a:gd name="connsiteY585" fmla="*/ 6726070 h 6858001"/>
              <a:gd name="connsiteX586" fmla="*/ 1153998 w 5413695"/>
              <a:gd name="connsiteY586" fmla="*/ 6724862 h 6858001"/>
              <a:gd name="connsiteX587" fmla="*/ 1149502 w 5413695"/>
              <a:gd name="connsiteY587" fmla="*/ 6719901 h 6858001"/>
              <a:gd name="connsiteX588" fmla="*/ 1146047 w 5413695"/>
              <a:gd name="connsiteY588" fmla="*/ 6713097 h 6858001"/>
              <a:gd name="connsiteX589" fmla="*/ 1144034 w 5413695"/>
              <a:gd name="connsiteY589" fmla="*/ 6705889 h 6858001"/>
              <a:gd name="connsiteX590" fmla="*/ 1142020 w 5413695"/>
              <a:gd name="connsiteY590" fmla="*/ 6698683 h 6858001"/>
              <a:gd name="connsiteX591" fmla="*/ 1139137 w 5413695"/>
              <a:gd name="connsiteY591" fmla="*/ 6699488 h 6858001"/>
              <a:gd name="connsiteX592" fmla="*/ 1138099 w 5413695"/>
              <a:gd name="connsiteY592" fmla="*/ 6701331 h 6858001"/>
              <a:gd name="connsiteX593" fmla="*/ 1135215 w 5413695"/>
              <a:gd name="connsiteY593" fmla="*/ 6702137 h 6858001"/>
              <a:gd name="connsiteX594" fmla="*/ 1139710 w 5413695"/>
              <a:gd name="connsiteY594" fmla="*/ 6707098 h 6858001"/>
              <a:gd name="connsiteX595" fmla="*/ 1140113 w 5413695"/>
              <a:gd name="connsiteY595" fmla="*/ 6708539 h 6858001"/>
              <a:gd name="connsiteX596" fmla="*/ 1140918 w 5413695"/>
              <a:gd name="connsiteY596" fmla="*/ 6711422 h 6858001"/>
              <a:gd name="connsiteX597" fmla="*/ 1137229 w 5413695"/>
              <a:gd name="connsiteY597" fmla="*/ 6709345 h 6858001"/>
              <a:gd name="connsiteX598" fmla="*/ 1133944 w 5413695"/>
              <a:gd name="connsiteY598" fmla="*/ 6708709 h 6858001"/>
              <a:gd name="connsiteX599" fmla="*/ 1132502 w 5413695"/>
              <a:gd name="connsiteY599" fmla="*/ 6709112 h 6858001"/>
              <a:gd name="connsiteX600" fmla="*/ 1129619 w 5413695"/>
              <a:gd name="connsiteY600" fmla="*/ 6709917 h 6858001"/>
              <a:gd name="connsiteX601" fmla="*/ 1127138 w 5413695"/>
              <a:gd name="connsiteY601" fmla="*/ 6712164 h 6858001"/>
              <a:gd name="connsiteX602" fmla="*/ 1125930 w 5413695"/>
              <a:gd name="connsiteY602" fmla="*/ 6707840 h 6858001"/>
              <a:gd name="connsiteX603" fmla="*/ 1123281 w 5413695"/>
              <a:gd name="connsiteY603" fmla="*/ 6703917 h 6858001"/>
              <a:gd name="connsiteX604" fmla="*/ 1118787 w 5413695"/>
              <a:gd name="connsiteY604" fmla="*/ 6698958 h 6858001"/>
              <a:gd name="connsiteX605" fmla="*/ 1117578 w 5413695"/>
              <a:gd name="connsiteY605" fmla="*/ 6694632 h 6858001"/>
              <a:gd name="connsiteX606" fmla="*/ 1119254 w 5413695"/>
              <a:gd name="connsiteY606" fmla="*/ 6689503 h 6858001"/>
              <a:gd name="connsiteX607" fmla="*/ 1119889 w 5413695"/>
              <a:gd name="connsiteY607" fmla="*/ 6686217 h 6858001"/>
              <a:gd name="connsiteX608" fmla="*/ 1118448 w 5413695"/>
              <a:gd name="connsiteY608" fmla="*/ 6686620 h 6858001"/>
              <a:gd name="connsiteX609" fmla="*/ 1115564 w 5413695"/>
              <a:gd name="connsiteY609" fmla="*/ 6687425 h 6858001"/>
              <a:gd name="connsiteX610" fmla="*/ 1112046 w 5413695"/>
              <a:gd name="connsiteY610" fmla="*/ 6691517 h 6858001"/>
              <a:gd name="connsiteX611" fmla="*/ 1109164 w 5413695"/>
              <a:gd name="connsiteY611" fmla="*/ 6692322 h 6858001"/>
              <a:gd name="connsiteX612" fmla="*/ 1106682 w 5413695"/>
              <a:gd name="connsiteY612" fmla="*/ 6694569 h 6858001"/>
              <a:gd name="connsiteX613" fmla="*/ 1104033 w 5413695"/>
              <a:gd name="connsiteY613" fmla="*/ 6690647 h 6858001"/>
              <a:gd name="connsiteX614" fmla="*/ 1097059 w 5413695"/>
              <a:gd name="connsiteY614" fmla="*/ 6687934 h 6858001"/>
              <a:gd name="connsiteX615" fmla="*/ 1094006 w 5413695"/>
              <a:gd name="connsiteY615" fmla="*/ 6682571 h 6858001"/>
              <a:gd name="connsiteX616" fmla="*/ 1089512 w 5413695"/>
              <a:gd name="connsiteY616" fmla="*/ 6677611 h 6858001"/>
              <a:gd name="connsiteX617" fmla="*/ 1086629 w 5413695"/>
              <a:gd name="connsiteY617" fmla="*/ 6678416 h 6858001"/>
              <a:gd name="connsiteX618" fmla="*/ 1087031 w 5413695"/>
              <a:gd name="connsiteY618" fmla="*/ 6679857 h 6858001"/>
              <a:gd name="connsiteX619" fmla="*/ 1086396 w 5413695"/>
              <a:gd name="connsiteY619" fmla="*/ 6683143 h 6858001"/>
              <a:gd name="connsiteX620" fmla="*/ 1088240 w 5413695"/>
              <a:gd name="connsiteY620" fmla="*/ 6684182 h 6858001"/>
              <a:gd name="connsiteX621" fmla="*/ 1091929 w 5413695"/>
              <a:gd name="connsiteY621" fmla="*/ 6686259 h 6858001"/>
              <a:gd name="connsiteX622" fmla="*/ 1090254 w 5413695"/>
              <a:gd name="connsiteY622" fmla="*/ 6691390 h 6858001"/>
              <a:gd name="connsiteX623" fmla="*/ 1089618 w 5413695"/>
              <a:gd name="connsiteY623" fmla="*/ 6694675 h 6858001"/>
              <a:gd name="connsiteX624" fmla="*/ 1086735 w 5413695"/>
              <a:gd name="connsiteY624" fmla="*/ 6695480 h 6858001"/>
              <a:gd name="connsiteX625" fmla="*/ 1082411 w 5413695"/>
              <a:gd name="connsiteY625" fmla="*/ 6696688 h 6858001"/>
              <a:gd name="connsiteX626" fmla="*/ 1078722 w 5413695"/>
              <a:gd name="connsiteY626" fmla="*/ 6694611 h 6858001"/>
              <a:gd name="connsiteX627" fmla="*/ 1074398 w 5413695"/>
              <a:gd name="connsiteY627" fmla="*/ 6695820 h 6858001"/>
              <a:gd name="connsiteX628" fmla="*/ 1070074 w 5413695"/>
              <a:gd name="connsiteY628" fmla="*/ 6697028 h 6858001"/>
              <a:gd name="connsiteX629" fmla="*/ 1064308 w 5413695"/>
              <a:gd name="connsiteY629" fmla="*/ 6698639 h 6858001"/>
              <a:gd name="connsiteX630" fmla="*/ 1064879 w 5413695"/>
              <a:gd name="connsiteY630" fmla="*/ 6706249 h 6858001"/>
              <a:gd name="connsiteX631" fmla="*/ 1067127 w 5413695"/>
              <a:gd name="connsiteY631" fmla="*/ 6708730 h 6858001"/>
              <a:gd name="connsiteX632" fmla="*/ 1074100 w 5413695"/>
              <a:gd name="connsiteY632" fmla="*/ 6711443 h 6858001"/>
              <a:gd name="connsiteX633" fmla="*/ 1078022 w 5413695"/>
              <a:gd name="connsiteY633" fmla="*/ 6708793 h 6858001"/>
              <a:gd name="connsiteX634" fmla="*/ 1074905 w 5413695"/>
              <a:gd name="connsiteY634" fmla="*/ 6714326 h 6858001"/>
              <a:gd name="connsiteX635" fmla="*/ 1069141 w 5413695"/>
              <a:gd name="connsiteY635" fmla="*/ 6715937 h 6858001"/>
              <a:gd name="connsiteX636" fmla="*/ 1064010 w 5413695"/>
              <a:gd name="connsiteY636" fmla="*/ 6714262 h 6858001"/>
              <a:gd name="connsiteX637" fmla="*/ 1060725 w 5413695"/>
              <a:gd name="connsiteY637" fmla="*/ 6713626 h 6858001"/>
              <a:gd name="connsiteX638" fmla="*/ 1056401 w 5413695"/>
              <a:gd name="connsiteY638" fmla="*/ 6714834 h 6858001"/>
              <a:gd name="connsiteX639" fmla="*/ 1052075 w 5413695"/>
              <a:gd name="connsiteY639" fmla="*/ 6716043 h 6858001"/>
              <a:gd name="connsiteX640" fmla="*/ 1046311 w 5413695"/>
              <a:gd name="connsiteY640" fmla="*/ 6717653 h 6858001"/>
              <a:gd name="connsiteX641" fmla="*/ 1040947 w 5413695"/>
              <a:gd name="connsiteY641" fmla="*/ 6720706 h 6858001"/>
              <a:gd name="connsiteX642" fmla="*/ 1040544 w 5413695"/>
              <a:gd name="connsiteY642" fmla="*/ 6719264 h 6858001"/>
              <a:gd name="connsiteX643" fmla="*/ 1041180 w 5413695"/>
              <a:gd name="connsiteY643" fmla="*/ 6715979 h 6858001"/>
              <a:gd name="connsiteX644" fmla="*/ 1044063 w 5413695"/>
              <a:gd name="connsiteY644" fmla="*/ 6715174 h 6858001"/>
              <a:gd name="connsiteX645" fmla="*/ 1045505 w 5413695"/>
              <a:gd name="connsiteY645" fmla="*/ 6714771 h 6858001"/>
              <a:gd name="connsiteX646" fmla="*/ 1047583 w 5413695"/>
              <a:gd name="connsiteY646" fmla="*/ 6711082 h 6858001"/>
              <a:gd name="connsiteX647" fmla="*/ 1050464 w 5413695"/>
              <a:gd name="connsiteY647" fmla="*/ 6710276 h 6858001"/>
              <a:gd name="connsiteX648" fmla="*/ 1047179 w 5413695"/>
              <a:gd name="connsiteY648" fmla="*/ 6709641 h 6858001"/>
              <a:gd name="connsiteX649" fmla="*/ 1044297 w 5413695"/>
              <a:gd name="connsiteY649" fmla="*/ 6710446 h 6858001"/>
              <a:gd name="connsiteX650" fmla="*/ 1042855 w 5413695"/>
              <a:gd name="connsiteY650" fmla="*/ 6710849 h 6858001"/>
              <a:gd name="connsiteX651" fmla="*/ 1039166 w 5413695"/>
              <a:gd name="connsiteY651" fmla="*/ 6708771 h 6858001"/>
              <a:gd name="connsiteX652" fmla="*/ 1037725 w 5413695"/>
              <a:gd name="connsiteY652" fmla="*/ 6709174 h 6858001"/>
              <a:gd name="connsiteX653" fmla="*/ 1036515 w 5413695"/>
              <a:gd name="connsiteY653" fmla="*/ 6704850 h 6858001"/>
              <a:gd name="connsiteX654" fmla="*/ 1046373 w 5413695"/>
              <a:gd name="connsiteY654" fmla="*/ 6706757 h 6858001"/>
              <a:gd name="connsiteX655" fmla="*/ 1054386 w 5413695"/>
              <a:gd name="connsiteY655" fmla="*/ 6707626 h 6858001"/>
              <a:gd name="connsiteX656" fmla="*/ 1052776 w 5413695"/>
              <a:gd name="connsiteY656" fmla="*/ 6701861 h 6858001"/>
              <a:gd name="connsiteX657" fmla="*/ 1049489 w 5413695"/>
              <a:gd name="connsiteY657" fmla="*/ 6701225 h 6858001"/>
              <a:gd name="connsiteX658" fmla="*/ 1047242 w 5413695"/>
              <a:gd name="connsiteY658" fmla="*/ 6698745 h 6858001"/>
              <a:gd name="connsiteX659" fmla="*/ 1046034 w 5413695"/>
              <a:gd name="connsiteY659" fmla="*/ 6694421 h 6858001"/>
              <a:gd name="connsiteX660" fmla="*/ 1045228 w 5413695"/>
              <a:gd name="connsiteY660" fmla="*/ 6691537 h 6858001"/>
              <a:gd name="connsiteX661" fmla="*/ 1041943 w 5413695"/>
              <a:gd name="connsiteY661" fmla="*/ 6690902 h 6858001"/>
              <a:gd name="connsiteX662" fmla="*/ 1040332 w 5413695"/>
              <a:gd name="connsiteY662" fmla="*/ 6685136 h 6858001"/>
              <a:gd name="connsiteX663" fmla="*/ 1038255 w 5413695"/>
              <a:gd name="connsiteY663" fmla="*/ 6688824 h 6858001"/>
              <a:gd name="connsiteX664" fmla="*/ 1037619 w 5413695"/>
              <a:gd name="connsiteY664" fmla="*/ 6692110 h 6858001"/>
              <a:gd name="connsiteX665" fmla="*/ 1035139 w 5413695"/>
              <a:gd name="connsiteY665" fmla="*/ 6694356 h 6858001"/>
              <a:gd name="connsiteX666" fmla="*/ 1035944 w 5413695"/>
              <a:gd name="connsiteY666" fmla="*/ 6697240 h 6858001"/>
              <a:gd name="connsiteX667" fmla="*/ 1037152 w 5413695"/>
              <a:gd name="connsiteY667" fmla="*/ 6701563 h 6858001"/>
              <a:gd name="connsiteX668" fmla="*/ 1029945 w 5413695"/>
              <a:gd name="connsiteY668" fmla="*/ 6703578 h 6858001"/>
              <a:gd name="connsiteX669" fmla="*/ 1025620 w 5413695"/>
              <a:gd name="connsiteY669" fmla="*/ 6704785 h 6858001"/>
              <a:gd name="connsiteX670" fmla="*/ 1021932 w 5413695"/>
              <a:gd name="connsiteY670" fmla="*/ 6702708 h 6858001"/>
              <a:gd name="connsiteX671" fmla="*/ 1019282 w 5413695"/>
              <a:gd name="connsiteY671" fmla="*/ 6698787 h 6858001"/>
              <a:gd name="connsiteX672" fmla="*/ 1017607 w 5413695"/>
              <a:gd name="connsiteY672" fmla="*/ 6703917 h 6858001"/>
              <a:gd name="connsiteX673" fmla="*/ 1018412 w 5413695"/>
              <a:gd name="connsiteY673" fmla="*/ 6706800 h 6858001"/>
              <a:gd name="connsiteX674" fmla="*/ 1019218 w 5413695"/>
              <a:gd name="connsiteY674" fmla="*/ 6709683 h 6858001"/>
              <a:gd name="connsiteX675" fmla="*/ 1022504 w 5413695"/>
              <a:gd name="connsiteY675" fmla="*/ 6710319 h 6858001"/>
              <a:gd name="connsiteX676" fmla="*/ 1026829 w 5413695"/>
              <a:gd name="connsiteY676" fmla="*/ 6709111 h 6858001"/>
              <a:gd name="connsiteX677" fmla="*/ 1030517 w 5413695"/>
              <a:gd name="connsiteY677" fmla="*/ 6711188 h 6858001"/>
              <a:gd name="connsiteX678" fmla="*/ 1031958 w 5413695"/>
              <a:gd name="connsiteY678" fmla="*/ 6710785 h 6858001"/>
              <a:gd name="connsiteX679" fmla="*/ 1036050 w 5413695"/>
              <a:gd name="connsiteY679" fmla="*/ 6714304 h 6858001"/>
              <a:gd name="connsiteX680" fmla="*/ 1033167 w 5413695"/>
              <a:gd name="connsiteY680" fmla="*/ 6715109 h 6858001"/>
              <a:gd name="connsiteX681" fmla="*/ 1032531 w 5413695"/>
              <a:gd name="connsiteY681" fmla="*/ 6718396 h 6858001"/>
              <a:gd name="connsiteX682" fmla="*/ 1026765 w 5413695"/>
              <a:gd name="connsiteY682" fmla="*/ 6720006 h 6858001"/>
              <a:gd name="connsiteX683" fmla="*/ 1025324 w 5413695"/>
              <a:gd name="connsiteY683" fmla="*/ 6720409 h 6858001"/>
              <a:gd name="connsiteX684" fmla="*/ 1019557 w 5413695"/>
              <a:gd name="connsiteY684" fmla="*/ 6722020 h 6858001"/>
              <a:gd name="connsiteX685" fmla="*/ 1017311 w 5413695"/>
              <a:gd name="connsiteY685" fmla="*/ 6719540 h 6858001"/>
              <a:gd name="connsiteX686" fmla="*/ 1017311 w 5413695"/>
              <a:gd name="connsiteY686" fmla="*/ 6719539 h 6858001"/>
              <a:gd name="connsiteX687" fmla="*/ 1016103 w 5413695"/>
              <a:gd name="connsiteY687" fmla="*/ 6715215 h 6858001"/>
              <a:gd name="connsiteX688" fmla="*/ 1017311 w 5413695"/>
              <a:gd name="connsiteY688" fmla="*/ 6719540 h 6858001"/>
              <a:gd name="connsiteX689" fmla="*/ 1018117 w 5413695"/>
              <a:gd name="connsiteY689" fmla="*/ 6722423 h 6858001"/>
              <a:gd name="connsiteX690" fmla="*/ 1020130 w 5413695"/>
              <a:gd name="connsiteY690" fmla="*/ 6729630 h 6858001"/>
              <a:gd name="connsiteX691" fmla="*/ 1022144 w 5413695"/>
              <a:gd name="connsiteY691" fmla="*/ 6736838 h 6858001"/>
              <a:gd name="connsiteX692" fmla="*/ 1025599 w 5413695"/>
              <a:gd name="connsiteY692" fmla="*/ 6743642 h 6858001"/>
              <a:gd name="connsiteX693" fmla="*/ 1029690 w 5413695"/>
              <a:gd name="connsiteY693" fmla="*/ 6747161 h 6858001"/>
              <a:gd name="connsiteX694" fmla="*/ 1025366 w 5413695"/>
              <a:gd name="connsiteY694" fmla="*/ 6748369 h 6858001"/>
              <a:gd name="connsiteX695" fmla="*/ 1023288 w 5413695"/>
              <a:gd name="connsiteY695" fmla="*/ 6752059 h 6858001"/>
              <a:gd name="connsiteX696" fmla="*/ 1019769 w 5413695"/>
              <a:gd name="connsiteY696" fmla="*/ 6756149 h 6858001"/>
              <a:gd name="connsiteX697" fmla="*/ 1018095 w 5413695"/>
              <a:gd name="connsiteY697" fmla="*/ 6761279 h 6858001"/>
              <a:gd name="connsiteX698" fmla="*/ 1015615 w 5413695"/>
              <a:gd name="connsiteY698" fmla="*/ 6763527 h 6858001"/>
              <a:gd name="connsiteX699" fmla="*/ 1015212 w 5413695"/>
              <a:gd name="connsiteY699" fmla="*/ 6762085 h 6858001"/>
              <a:gd name="connsiteX700" fmla="*/ 1014003 w 5413695"/>
              <a:gd name="connsiteY700" fmla="*/ 6757760 h 6858001"/>
              <a:gd name="connsiteX701" fmla="*/ 1013198 w 5413695"/>
              <a:gd name="connsiteY701" fmla="*/ 6754878 h 6858001"/>
              <a:gd name="connsiteX702" fmla="*/ 1012392 w 5413695"/>
              <a:gd name="connsiteY702" fmla="*/ 6751994 h 6858001"/>
              <a:gd name="connsiteX703" fmla="*/ 1009742 w 5413695"/>
              <a:gd name="connsiteY703" fmla="*/ 6748073 h 6858001"/>
              <a:gd name="connsiteX704" fmla="*/ 1018393 w 5413695"/>
              <a:gd name="connsiteY704" fmla="*/ 6745656 h 6858001"/>
              <a:gd name="connsiteX705" fmla="*/ 1015742 w 5413695"/>
              <a:gd name="connsiteY705" fmla="*/ 6741734 h 6858001"/>
              <a:gd name="connsiteX706" fmla="*/ 1014131 w 5413695"/>
              <a:gd name="connsiteY706" fmla="*/ 6735968 h 6858001"/>
              <a:gd name="connsiteX707" fmla="*/ 1010845 w 5413695"/>
              <a:gd name="connsiteY707" fmla="*/ 6735333 h 6858001"/>
              <a:gd name="connsiteX708" fmla="*/ 1010040 w 5413695"/>
              <a:gd name="connsiteY708" fmla="*/ 6732449 h 6858001"/>
              <a:gd name="connsiteX709" fmla="*/ 1009234 w 5413695"/>
              <a:gd name="connsiteY709" fmla="*/ 6729567 h 6858001"/>
              <a:gd name="connsiteX710" fmla="*/ 1010909 w 5413695"/>
              <a:gd name="connsiteY710" fmla="*/ 6724437 h 6858001"/>
              <a:gd name="connsiteX711" fmla="*/ 1006351 w 5413695"/>
              <a:gd name="connsiteY711" fmla="*/ 6730372 h 6858001"/>
              <a:gd name="connsiteX712" fmla="*/ 1003637 w 5413695"/>
              <a:gd name="connsiteY712" fmla="*/ 6737346 h 6858001"/>
              <a:gd name="connsiteX713" fmla="*/ 1006054 w 5413695"/>
              <a:gd name="connsiteY713" fmla="*/ 6745996 h 6858001"/>
              <a:gd name="connsiteX714" fmla="*/ 1008068 w 5413695"/>
              <a:gd name="connsiteY714" fmla="*/ 6753203 h 6858001"/>
              <a:gd name="connsiteX715" fmla="*/ 1010887 w 5413695"/>
              <a:gd name="connsiteY715" fmla="*/ 6763293 h 6858001"/>
              <a:gd name="connsiteX716" fmla="*/ 1008407 w 5413695"/>
              <a:gd name="connsiteY716" fmla="*/ 6765540 h 6858001"/>
              <a:gd name="connsiteX717" fmla="*/ 1004083 w 5413695"/>
              <a:gd name="connsiteY717" fmla="*/ 6766748 h 6858001"/>
              <a:gd name="connsiteX718" fmla="*/ 1002873 w 5413695"/>
              <a:gd name="connsiteY718" fmla="*/ 6762423 h 6858001"/>
              <a:gd name="connsiteX719" fmla="*/ 1002472 w 5413695"/>
              <a:gd name="connsiteY719" fmla="*/ 6760982 h 6858001"/>
              <a:gd name="connsiteX720" fmla="*/ 1004549 w 5413695"/>
              <a:gd name="connsiteY720" fmla="*/ 6757294 h 6858001"/>
              <a:gd name="connsiteX721" fmla="*/ 1000225 w 5413695"/>
              <a:gd name="connsiteY721" fmla="*/ 6758502 h 6858001"/>
              <a:gd name="connsiteX722" fmla="*/ 998147 w 5413695"/>
              <a:gd name="connsiteY722" fmla="*/ 6762190 h 6858001"/>
              <a:gd name="connsiteX723" fmla="*/ 996472 w 5413695"/>
              <a:gd name="connsiteY723" fmla="*/ 6767321 h 6858001"/>
              <a:gd name="connsiteX724" fmla="*/ 995433 w 5413695"/>
              <a:gd name="connsiteY724" fmla="*/ 6769165 h 6858001"/>
              <a:gd name="connsiteX725" fmla="*/ 992148 w 5413695"/>
              <a:gd name="connsiteY725" fmla="*/ 6768529 h 6858001"/>
              <a:gd name="connsiteX726" fmla="*/ 988459 w 5413695"/>
              <a:gd name="connsiteY726" fmla="*/ 6766451 h 6858001"/>
              <a:gd name="connsiteX727" fmla="*/ 986615 w 5413695"/>
              <a:gd name="connsiteY727" fmla="*/ 6765412 h 6858001"/>
              <a:gd name="connsiteX728" fmla="*/ 986446 w 5413695"/>
              <a:gd name="connsiteY728" fmla="*/ 6759244 h 6858001"/>
              <a:gd name="connsiteX729" fmla="*/ 985237 w 5413695"/>
              <a:gd name="connsiteY729" fmla="*/ 6754919 h 6858001"/>
              <a:gd name="connsiteX730" fmla="*/ 984029 w 5413695"/>
              <a:gd name="connsiteY730" fmla="*/ 6750595 h 6858001"/>
              <a:gd name="connsiteX731" fmla="*/ 982418 w 5413695"/>
              <a:gd name="connsiteY731" fmla="*/ 6744829 h 6858001"/>
              <a:gd name="connsiteX732" fmla="*/ 984092 w 5413695"/>
              <a:gd name="connsiteY732" fmla="*/ 6739699 h 6858001"/>
              <a:gd name="connsiteX733" fmla="*/ 989223 w 5413695"/>
              <a:gd name="connsiteY733" fmla="*/ 6741374 h 6858001"/>
              <a:gd name="connsiteX734" fmla="*/ 989626 w 5413695"/>
              <a:gd name="connsiteY734" fmla="*/ 6742815 h 6858001"/>
              <a:gd name="connsiteX735" fmla="*/ 993315 w 5413695"/>
              <a:gd name="connsiteY735" fmla="*/ 6744893 h 6858001"/>
              <a:gd name="connsiteX736" fmla="*/ 994120 w 5413695"/>
              <a:gd name="connsiteY736" fmla="*/ 6747776 h 6858001"/>
              <a:gd name="connsiteX737" fmla="*/ 994523 w 5413695"/>
              <a:gd name="connsiteY737" fmla="*/ 6749217 h 6858001"/>
              <a:gd name="connsiteX738" fmla="*/ 998211 w 5413695"/>
              <a:gd name="connsiteY738" fmla="*/ 6751295 h 6858001"/>
              <a:gd name="connsiteX739" fmla="*/ 998444 w 5413695"/>
              <a:gd name="connsiteY739" fmla="*/ 6746567 h 6858001"/>
              <a:gd name="connsiteX740" fmla="*/ 996833 w 5413695"/>
              <a:gd name="connsiteY740" fmla="*/ 6740801 h 6858001"/>
              <a:gd name="connsiteX741" fmla="*/ 994183 w 5413695"/>
              <a:gd name="connsiteY741" fmla="*/ 6736880 h 6858001"/>
              <a:gd name="connsiteX742" fmla="*/ 990093 w 5413695"/>
              <a:gd name="connsiteY742" fmla="*/ 6733361 h 6858001"/>
              <a:gd name="connsiteX743" fmla="*/ 988482 w 5413695"/>
              <a:gd name="connsiteY743" fmla="*/ 6727595 h 6858001"/>
              <a:gd name="connsiteX744" fmla="*/ 984389 w 5413695"/>
              <a:gd name="connsiteY744" fmla="*/ 6724076 h 6858001"/>
              <a:gd name="connsiteX745" fmla="*/ 972858 w 5413695"/>
              <a:gd name="connsiteY745" fmla="*/ 6727298 h 6858001"/>
              <a:gd name="connsiteX746" fmla="*/ 970780 w 5413695"/>
              <a:gd name="connsiteY746" fmla="*/ 6730987 h 6858001"/>
              <a:gd name="connsiteX747" fmla="*/ 971183 w 5413695"/>
              <a:gd name="connsiteY747" fmla="*/ 6732428 h 6858001"/>
              <a:gd name="connsiteX748" fmla="*/ 970547 w 5413695"/>
              <a:gd name="connsiteY748" fmla="*/ 6735714 h 6858001"/>
              <a:gd name="connsiteX749" fmla="*/ 968469 w 5413695"/>
              <a:gd name="connsiteY749" fmla="*/ 6739402 h 6858001"/>
              <a:gd name="connsiteX750" fmla="*/ 964781 w 5413695"/>
              <a:gd name="connsiteY750" fmla="*/ 6737325 h 6858001"/>
              <a:gd name="connsiteX751" fmla="*/ 963976 w 5413695"/>
              <a:gd name="connsiteY751" fmla="*/ 6734441 h 6858001"/>
              <a:gd name="connsiteX752" fmla="*/ 960456 w 5413695"/>
              <a:gd name="connsiteY752" fmla="*/ 6738533 h 6858001"/>
              <a:gd name="connsiteX753" fmla="*/ 961261 w 5413695"/>
              <a:gd name="connsiteY753" fmla="*/ 6741416 h 6858001"/>
              <a:gd name="connsiteX754" fmla="*/ 964548 w 5413695"/>
              <a:gd name="connsiteY754" fmla="*/ 6742052 h 6858001"/>
              <a:gd name="connsiteX755" fmla="*/ 965353 w 5413695"/>
              <a:gd name="connsiteY755" fmla="*/ 6744935 h 6858001"/>
              <a:gd name="connsiteX756" fmla="*/ 967601 w 5413695"/>
              <a:gd name="connsiteY756" fmla="*/ 6747416 h 6858001"/>
              <a:gd name="connsiteX757" fmla="*/ 963679 w 5413695"/>
              <a:gd name="connsiteY757" fmla="*/ 6750065 h 6858001"/>
              <a:gd name="connsiteX758" fmla="*/ 958952 w 5413695"/>
              <a:gd name="connsiteY758" fmla="*/ 6749832 h 6858001"/>
              <a:gd name="connsiteX759" fmla="*/ 952381 w 5413695"/>
              <a:gd name="connsiteY759" fmla="*/ 6748559 h 6858001"/>
              <a:gd name="connsiteX760" fmla="*/ 952146 w 5413695"/>
              <a:gd name="connsiteY760" fmla="*/ 6753287 h 6858001"/>
              <a:gd name="connsiteX761" fmla="*/ 950875 w 5413695"/>
              <a:gd name="connsiteY761" fmla="*/ 6759858 h 6858001"/>
              <a:gd name="connsiteX762" fmla="*/ 954966 w 5413695"/>
              <a:gd name="connsiteY762" fmla="*/ 6763377 h 6858001"/>
              <a:gd name="connsiteX763" fmla="*/ 960097 w 5413695"/>
              <a:gd name="connsiteY763" fmla="*/ 6765051 h 6858001"/>
              <a:gd name="connsiteX764" fmla="*/ 965630 w 5413695"/>
              <a:gd name="connsiteY764" fmla="*/ 6768168 h 6858001"/>
              <a:gd name="connsiteX765" fmla="*/ 964188 w 5413695"/>
              <a:gd name="connsiteY765" fmla="*/ 6768571 h 6858001"/>
              <a:gd name="connsiteX766" fmla="*/ 962109 w 5413695"/>
              <a:gd name="connsiteY766" fmla="*/ 6772260 h 6858001"/>
              <a:gd name="connsiteX767" fmla="*/ 957785 w 5413695"/>
              <a:gd name="connsiteY767" fmla="*/ 6773467 h 6858001"/>
              <a:gd name="connsiteX768" fmla="*/ 954902 w 5413695"/>
              <a:gd name="connsiteY768" fmla="*/ 6774272 h 6858001"/>
              <a:gd name="connsiteX769" fmla="*/ 955305 w 5413695"/>
              <a:gd name="connsiteY769" fmla="*/ 6775715 h 6858001"/>
              <a:gd name="connsiteX770" fmla="*/ 956514 w 5413695"/>
              <a:gd name="connsiteY770" fmla="*/ 6780039 h 6858001"/>
              <a:gd name="connsiteX771" fmla="*/ 933683 w 5413695"/>
              <a:gd name="connsiteY771" fmla="*/ 6781755 h 6858001"/>
              <a:gd name="connsiteX772" fmla="*/ 913269 w 5413695"/>
              <a:gd name="connsiteY772" fmla="*/ 6792122 h 6858001"/>
              <a:gd name="connsiteX773" fmla="*/ 918866 w 5413695"/>
              <a:gd name="connsiteY773" fmla="*/ 6784342 h 6858001"/>
              <a:gd name="connsiteX774" fmla="*/ 924059 w 5413695"/>
              <a:gd name="connsiteY774" fmla="*/ 6775120 h 6858001"/>
              <a:gd name="connsiteX775" fmla="*/ 922448 w 5413695"/>
              <a:gd name="connsiteY775" fmla="*/ 6769354 h 6858001"/>
              <a:gd name="connsiteX776" fmla="*/ 924929 w 5413695"/>
              <a:gd name="connsiteY776" fmla="*/ 6767108 h 6858001"/>
              <a:gd name="connsiteX777" fmla="*/ 927006 w 5413695"/>
              <a:gd name="connsiteY777" fmla="*/ 6763419 h 6858001"/>
              <a:gd name="connsiteX778" fmla="*/ 927642 w 5413695"/>
              <a:gd name="connsiteY778" fmla="*/ 6760133 h 6858001"/>
              <a:gd name="connsiteX779" fmla="*/ 930525 w 5413695"/>
              <a:gd name="connsiteY779" fmla="*/ 6759328 h 6858001"/>
              <a:gd name="connsiteX780" fmla="*/ 924992 w 5413695"/>
              <a:gd name="connsiteY780" fmla="*/ 6756212 h 6858001"/>
              <a:gd name="connsiteX781" fmla="*/ 918420 w 5413695"/>
              <a:gd name="connsiteY781" fmla="*/ 6754939 h 6858001"/>
              <a:gd name="connsiteX782" fmla="*/ 916981 w 5413695"/>
              <a:gd name="connsiteY782" fmla="*/ 6755343 h 6858001"/>
              <a:gd name="connsiteX783" fmla="*/ 910811 w 5413695"/>
              <a:gd name="connsiteY783" fmla="*/ 6755512 h 6858001"/>
              <a:gd name="connsiteX784" fmla="*/ 912083 w 5413695"/>
              <a:gd name="connsiteY784" fmla="*/ 6748941 h 6858001"/>
              <a:gd name="connsiteX785" fmla="*/ 914966 w 5413695"/>
              <a:gd name="connsiteY785" fmla="*/ 6748135 h 6858001"/>
              <a:gd name="connsiteX786" fmla="*/ 917212 w 5413695"/>
              <a:gd name="connsiteY786" fmla="*/ 6750616 h 6858001"/>
              <a:gd name="connsiteX787" fmla="*/ 922978 w 5413695"/>
              <a:gd name="connsiteY787" fmla="*/ 6749004 h 6858001"/>
              <a:gd name="connsiteX788" fmla="*/ 927303 w 5413695"/>
              <a:gd name="connsiteY788" fmla="*/ 6747797 h 6858001"/>
              <a:gd name="connsiteX789" fmla="*/ 930185 w 5413695"/>
              <a:gd name="connsiteY789" fmla="*/ 6746991 h 6858001"/>
              <a:gd name="connsiteX790" fmla="*/ 928977 w 5413695"/>
              <a:gd name="connsiteY790" fmla="*/ 6742666 h 6858001"/>
              <a:gd name="connsiteX791" fmla="*/ 925289 w 5413695"/>
              <a:gd name="connsiteY791" fmla="*/ 6740589 h 6858001"/>
              <a:gd name="connsiteX792" fmla="*/ 922406 w 5413695"/>
              <a:gd name="connsiteY792" fmla="*/ 6741394 h 6858001"/>
              <a:gd name="connsiteX793" fmla="*/ 921601 w 5413695"/>
              <a:gd name="connsiteY793" fmla="*/ 6738511 h 6858001"/>
              <a:gd name="connsiteX794" fmla="*/ 920393 w 5413695"/>
              <a:gd name="connsiteY794" fmla="*/ 6734187 h 6858001"/>
              <a:gd name="connsiteX795" fmla="*/ 926157 w 5413695"/>
              <a:gd name="connsiteY795" fmla="*/ 6732575 h 6858001"/>
              <a:gd name="connsiteX796" fmla="*/ 932560 w 5413695"/>
              <a:gd name="connsiteY796" fmla="*/ 6727679 h 6858001"/>
              <a:gd name="connsiteX797" fmla="*/ 935676 w 5413695"/>
              <a:gd name="connsiteY797" fmla="*/ 6722146 h 6858001"/>
              <a:gd name="connsiteX798" fmla="*/ 938792 w 5413695"/>
              <a:gd name="connsiteY798" fmla="*/ 6716614 h 6858001"/>
              <a:gd name="connsiteX799" fmla="*/ 939661 w 5413695"/>
              <a:gd name="connsiteY799" fmla="*/ 6708601 h 6858001"/>
              <a:gd name="connsiteX800" fmla="*/ 939895 w 5413695"/>
              <a:gd name="connsiteY800" fmla="*/ 6703874 h 6858001"/>
              <a:gd name="connsiteX801" fmla="*/ 942777 w 5413695"/>
              <a:gd name="connsiteY801" fmla="*/ 6703069 h 6858001"/>
              <a:gd name="connsiteX802" fmla="*/ 943181 w 5413695"/>
              <a:gd name="connsiteY802" fmla="*/ 6704509 h 6858001"/>
              <a:gd name="connsiteX803" fmla="*/ 946869 w 5413695"/>
              <a:gd name="connsiteY803" fmla="*/ 6706587 h 6858001"/>
              <a:gd name="connsiteX804" fmla="*/ 949116 w 5413695"/>
              <a:gd name="connsiteY804" fmla="*/ 6709067 h 6858001"/>
              <a:gd name="connsiteX805" fmla="*/ 954882 w 5413695"/>
              <a:gd name="connsiteY805" fmla="*/ 6707456 h 6858001"/>
              <a:gd name="connsiteX806" fmla="*/ 958402 w 5413695"/>
              <a:gd name="connsiteY806" fmla="*/ 6703365 h 6858001"/>
              <a:gd name="connsiteX807" fmla="*/ 961516 w 5413695"/>
              <a:gd name="connsiteY807" fmla="*/ 6697832 h 6858001"/>
              <a:gd name="connsiteX808" fmla="*/ 962789 w 5413695"/>
              <a:gd name="connsiteY808" fmla="*/ 6691261 h 6858001"/>
              <a:gd name="connsiteX809" fmla="*/ 964464 w 5413695"/>
              <a:gd name="connsiteY809" fmla="*/ 6686131 h 6858001"/>
              <a:gd name="connsiteX810" fmla="*/ 965099 w 5413695"/>
              <a:gd name="connsiteY810" fmla="*/ 6682846 h 6858001"/>
              <a:gd name="connsiteX811" fmla="*/ 967983 w 5413695"/>
              <a:gd name="connsiteY811" fmla="*/ 6682039 h 6858001"/>
              <a:gd name="connsiteX812" fmla="*/ 970866 w 5413695"/>
              <a:gd name="connsiteY812" fmla="*/ 6681234 h 6858001"/>
              <a:gd name="connsiteX813" fmla="*/ 968788 w 5413695"/>
              <a:gd name="connsiteY813" fmla="*/ 6684923 h 6858001"/>
              <a:gd name="connsiteX814" fmla="*/ 969594 w 5413695"/>
              <a:gd name="connsiteY814" fmla="*/ 6687805 h 6858001"/>
              <a:gd name="connsiteX815" fmla="*/ 969997 w 5413695"/>
              <a:gd name="connsiteY815" fmla="*/ 6689247 h 6858001"/>
              <a:gd name="connsiteX816" fmla="*/ 970802 w 5413695"/>
              <a:gd name="connsiteY816" fmla="*/ 6692130 h 6858001"/>
              <a:gd name="connsiteX817" fmla="*/ 974491 w 5413695"/>
              <a:gd name="connsiteY817" fmla="*/ 6694208 h 6858001"/>
              <a:gd name="connsiteX818" fmla="*/ 971608 w 5413695"/>
              <a:gd name="connsiteY818" fmla="*/ 6695013 h 6858001"/>
              <a:gd name="connsiteX819" fmla="*/ 969127 w 5413695"/>
              <a:gd name="connsiteY819" fmla="*/ 6697260 h 6858001"/>
              <a:gd name="connsiteX820" fmla="*/ 968491 w 5413695"/>
              <a:gd name="connsiteY820" fmla="*/ 6700546 h 6858001"/>
              <a:gd name="connsiteX821" fmla="*/ 969699 w 5413695"/>
              <a:gd name="connsiteY821" fmla="*/ 6704870 h 6858001"/>
              <a:gd name="connsiteX822" fmla="*/ 971310 w 5413695"/>
              <a:gd name="connsiteY822" fmla="*/ 6710637 h 6858001"/>
              <a:gd name="connsiteX823" fmla="*/ 976334 w 5413695"/>
              <a:gd name="connsiteY823" fmla="*/ 6695246 h 6858001"/>
              <a:gd name="connsiteX824" fmla="*/ 984645 w 5413695"/>
              <a:gd name="connsiteY824" fmla="*/ 6680493 h 6858001"/>
              <a:gd name="connsiteX825" fmla="*/ 994798 w 5413695"/>
              <a:gd name="connsiteY825" fmla="*/ 6666777 h 6858001"/>
              <a:gd name="connsiteX826" fmla="*/ 1002812 w 5413695"/>
              <a:gd name="connsiteY826" fmla="*/ 6667647 h 6858001"/>
              <a:gd name="connsiteX827" fmla="*/ 1005461 w 5413695"/>
              <a:gd name="connsiteY827" fmla="*/ 6671569 h 6858001"/>
              <a:gd name="connsiteX828" fmla="*/ 1009955 w 5413695"/>
              <a:gd name="connsiteY828" fmla="*/ 6676528 h 6858001"/>
              <a:gd name="connsiteX829" fmla="*/ 1014852 w 5413695"/>
              <a:gd name="connsiteY829" fmla="*/ 6682930 h 6858001"/>
              <a:gd name="connsiteX830" fmla="*/ 1016866 w 5413695"/>
              <a:gd name="connsiteY830" fmla="*/ 6690138 h 6858001"/>
              <a:gd name="connsiteX831" fmla="*/ 1018710 w 5413695"/>
              <a:gd name="connsiteY831" fmla="*/ 6691177 h 6858001"/>
              <a:gd name="connsiteX832" fmla="*/ 1021593 w 5413695"/>
              <a:gd name="connsiteY832" fmla="*/ 6690370 h 6858001"/>
              <a:gd name="connsiteX833" fmla="*/ 1025281 w 5413695"/>
              <a:gd name="connsiteY833" fmla="*/ 6692449 h 6858001"/>
              <a:gd name="connsiteX834" fmla="*/ 1024476 w 5413695"/>
              <a:gd name="connsiteY834" fmla="*/ 6689566 h 6858001"/>
              <a:gd name="connsiteX835" fmla="*/ 1024073 w 5413695"/>
              <a:gd name="connsiteY835" fmla="*/ 6688124 h 6858001"/>
              <a:gd name="connsiteX836" fmla="*/ 1022462 w 5413695"/>
              <a:gd name="connsiteY836" fmla="*/ 6682358 h 6858001"/>
              <a:gd name="connsiteX837" fmla="*/ 1019176 w 5413695"/>
              <a:gd name="connsiteY837" fmla="*/ 6681723 h 6858001"/>
              <a:gd name="connsiteX838" fmla="*/ 1016294 w 5413695"/>
              <a:gd name="connsiteY838" fmla="*/ 6682528 h 6858001"/>
              <a:gd name="connsiteX839" fmla="*/ 1021890 w 5413695"/>
              <a:gd name="connsiteY839" fmla="*/ 6674748 h 6858001"/>
              <a:gd name="connsiteX840" fmla="*/ 1023565 w 5413695"/>
              <a:gd name="connsiteY840" fmla="*/ 6669618 h 6858001"/>
              <a:gd name="connsiteX841" fmla="*/ 1025239 w 5413695"/>
              <a:gd name="connsiteY841" fmla="*/ 6664488 h 6858001"/>
              <a:gd name="connsiteX842" fmla="*/ 1023628 w 5413695"/>
              <a:gd name="connsiteY842" fmla="*/ 6658722 h 6858001"/>
              <a:gd name="connsiteX843" fmla="*/ 1027953 w 5413695"/>
              <a:gd name="connsiteY843" fmla="*/ 6657514 h 6858001"/>
              <a:gd name="connsiteX844" fmla="*/ 1030200 w 5413695"/>
              <a:gd name="connsiteY844" fmla="*/ 6659994 h 6858001"/>
              <a:gd name="connsiteX845" fmla="*/ 1031408 w 5413695"/>
              <a:gd name="connsiteY845" fmla="*/ 6664318 h 6858001"/>
              <a:gd name="connsiteX846" fmla="*/ 1033082 w 5413695"/>
              <a:gd name="connsiteY846" fmla="*/ 6659188 h 6858001"/>
              <a:gd name="connsiteX847" fmla="*/ 1032277 w 5413695"/>
              <a:gd name="connsiteY847" fmla="*/ 6656306 h 6858001"/>
              <a:gd name="connsiteX848" fmla="*/ 1034757 w 5413695"/>
              <a:gd name="connsiteY848" fmla="*/ 6654059 h 6858001"/>
              <a:gd name="connsiteX849" fmla="*/ 1031069 w 5413695"/>
              <a:gd name="connsiteY849" fmla="*/ 6651981 h 6858001"/>
              <a:gd name="connsiteX850" fmla="*/ 1028186 w 5413695"/>
              <a:gd name="connsiteY850" fmla="*/ 6652787 h 6858001"/>
              <a:gd name="connsiteX851" fmla="*/ 1027550 w 5413695"/>
              <a:gd name="connsiteY851" fmla="*/ 6656072 h 6858001"/>
              <a:gd name="connsiteX852" fmla="*/ 1024667 w 5413695"/>
              <a:gd name="connsiteY852" fmla="*/ 6656878 h 6858001"/>
              <a:gd name="connsiteX853" fmla="*/ 1022420 w 5413695"/>
              <a:gd name="connsiteY853" fmla="*/ 6654398 h 6858001"/>
              <a:gd name="connsiteX854" fmla="*/ 1024964 w 5413695"/>
              <a:gd name="connsiteY854" fmla="*/ 6641254 h 6858001"/>
              <a:gd name="connsiteX855" fmla="*/ 1019495 w 5413695"/>
              <a:gd name="connsiteY855" fmla="*/ 6627242 h 6858001"/>
              <a:gd name="connsiteX856" fmla="*/ 1008260 w 5413695"/>
              <a:gd name="connsiteY856" fmla="*/ 6614842 h 6858001"/>
              <a:gd name="connsiteX857" fmla="*/ 1013390 w 5413695"/>
              <a:gd name="connsiteY857" fmla="*/ 6616516 h 6858001"/>
              <a:gd name="connsiteX858" fmla="*/ 1017715 w 5413695"/>
              <a:gd name="connsiteY858" fmla="*/ 6615308 h 6858001"/>
              <a:gd name="connsiteX859" fmla="*/ 1022675 w 5413695"/>
              <a:gd name="connsiteY859" fmla="*/ 6610814 h 6858001"/>
              <a:gd name="connsiteX860" fmla="*/ 1021466 w 5413695"/>
              <a:gd name="connsiteY860" fmla="*/ 6606489 h 6858001"/>
              <a:gd name="connsiteX861" fmla="*/ 1019855 w 5413695"/>
              <a:gd name="connsiteY861" fmla="*/ 6600724 h 6858001"/>
              <a:gd name="connsiteX862" fmla="*/ 1015764 w 5413695"/>
              <a:gd name="connsiteY862" fmla="*/ 6597204 h 6858001"/>
              <a:gd name="connsiteX863" fmla="*/ 1011673 w 5413695"/>
              <a:gd name="connsiteY863" fmla="*/ 6593686 h 6858001"/>
              <a:gd name="connsiteX864" fmla="*/ 1009024 w 5413695"/>
              <a:gd name="connsiteY864" fmla="*/ 6589763 h 6858001"/>
              <a:gd name="connsiteX865" fmla="*/ 1005336 w 5413695"/>
              <a:gd name="connsiteY865" fmla="*/ 6587687 h 6858001"/>
              <a:gd name="connsiteX866" fmla="*/ 1004127 w 5413695"/>
              <a:gd name="connsiteY866" fmla="*/ 6583362 h 6858001"/>
              <a:gd name="connsiteX867" fmla="*/ 1006204 w 5413695"/>
              <a:gd name="connsiteY867" fmla="*/ 6579674 h 6858001"/>
              <a:gd name="connsiteX868" fmla="*/ 1013411 w 5413695"/>
              <a:gd name="connsiteY868" fmla="*/ 6577660 h 6858001"/>
              <a:gd name="connsiteX869" fmla="*/ 1015658 w 5413695"/>
              <a:gd name="connsiteY869" fmla="*/ 6580140 h 6858001"/>
              <a:gd name="connsiteX870" fmla="*/ 1018945 w 5413695"/>
              <a:gd name="connsiteY870" fmla="*/ 6580776 h 6858001"/>
              <a:gd name="connsiteX871" fmla="*/ 1020959 w 5413695"/>
              <a:gd name="connsiteY871" fmla="*/ 6587983 h 6858001"/>
              <a:gd name="connsiteX872" fmla="*/ 1025049 w 5413695"/>
              <a:gd name="connsiteY872" fmla="*/ 6591502 h 6858001"/>
              <a:gd name="connsiteX873" fmla="*/ 1026660 w 5413695"/>
              <a:gd name="connsiteY873" fmla="*/ 6597268 h 6858001"/>
              <a:gd name="connsiteX874" fmla="*/ 1029310 w 5413695"/>
              <a:gd name="connsiteY874" fmla="*/ 6601190 h 6858001"/>
              <a:gd name="connsiteX875" fmla="*/ 1030519 w 5413695"/>
              <a:gd name="connsiteY875" fmla="*/ 6605514 h 6858001"/>
              <a:gd name="connsiteX876" fmla="*/ 1035012 w 5413695"/>
              <a:gd name="connsiteY876" fmla="*/ 6610475 h 6858001"/>
              <a:gd name="connsiteX877" fmla="*/ 1039338 w 5413695"/>
              <a:gd name="connsiteY877" fmla="*/ 6609267 h 6858001"/>
              <a:gd name="connsiteX878" fmla="*/ 1041414 w 5413695"/>
              <a:gd name="connsiteY878" fmla="*/ 6605579 h 6858001"/>
              <a:gd name="connsiteX879" fmla="*/ 1045103 w 5413695"/>
              <a:gd name="connsiteY879" fmla="*/ 6607656 h 6858001"/>
              <a:gd name="connsiteX880" fmla="*/ 1046311 w 5413695"/>
              <a:gd name="connsiteY880" fmla="*/ 6611980 h 6858001"/>
              <a:gd name="connsiteX881" fmla="*/ 1047116 w 5413695"/>
              <a:gd name="connsiteY881" fmla="*/ 6614863 h 6858001"/>
              <a:gd name="connsiteX882" fmla="*/ 1048325 w 5413695"/>
              <a:gd name="connsiteY882" fmla="*/ 6619187 h 6858001"/>
              <a:gd name="connsiteX883" fmla="*/ 1049130 w 5413695"/>
              <a:gd name="connsiteY883" fmla="*/ 6622071 h 6858001"/>
              <a:gd name="connsiteX884" fmla="*/ 1050974 w 5413695"/>
              <a:gd name="connsiteY884" fmla="*/ 6623110 h 6858001"/>
              <a:gd name="connsiteX885" fmla="*/ 1057546 w 5413695"/>
              <a:gd name="connsiteY885" fmla="*/ 6624382 h 6858001"/>
              <a:gd name="connsiteX886" fmla="*/ 1058987 w 5413695"/>
              <a:gd name="connsiteY886" fmla="*/ 6623979 h 6858001"/>
              <a:gd name="connsiteX887" fmla="*/ 1058182 w 5413695"/>
              <a:gd name="connsiteY887" fmla="*/ 6621095 h 6858001"/>
              <a:gd name="connsiteX888" fmla="*/ 1060662 w 5413695"/>
              <a:gd name="connsiteY888" fmla="*/ 6618849 h 6858001"/>
              <a:gd name="connsiteX889" fmla="*/ 1059856 w 5413695"/>
              <a:gd name="connsiteY889" fmla="*/ 6615965 h 6858001"/>
              <a:gd name="connsiteX890" fmla="*/ 1062740 w 5413695"/>
              <a:gd name="connsiteY890" fmla="*/ 6615159 h 6858001"/>
              <a:gd name="connsiteX891" fmla="*/ 1064181 w 5413695"/>
              <a:gd name="connsiteY891" fmla="*/ 6614758 h 6858001"/>
              <a:gd name="connsiteX892" fmla="*/ 1062972 w 5413695"/>
              <a:gd name="connsiteY892" fmla="*/ 6610433 h 6858001"/>
              <a:gd name="connsiteX893" fmla="*/ 1059920 w 5413695"/>
              <a:gd name="connsiteY893" fmla="*/ 6605069 h 6858001"/>
              <a:gd name="connsiteX894" fmla="*/ 1056634 w 5413695"/>
              <a:gd name="connsiteY894" fmla="*/ 6604434 h 6858001"/>
              <a:gd name="connsiteX895" fmla="*/ 1052140 w 5413695"/>
              <a:gd name="connsiteY895" fmla="*/ 6599473 h 6858001"/>
              <a:gd name="connsiteX896" fmla="*/ 1050932 w 5413695"/>
              <a:gd name="connsiteY896" fmla="*/ 6595149 h 6858001"/>
              <a:gd name="connsiteX897" fmla="*/ 1054621 w 5413695"/>
              <a:gd name="connsiteY897" fmla="*/ 6597227 h 6858001"/>
              <a:gd name="connsiteX898" fmla="*/ 1059347 w 5413695"/>
              <a:gd name="connsiteY898" fmla="*/ 6597460 h 6858001"/>
              <a:gd name="connsiteX899" fmla="*/ 1063270 w 5413695"/>
              <a:gd name="connsiteY899" fmla="*/ 6594811 h 6858001"/>
              <a:gd name="connsiteX900" fmla="*/ 1065347 w 5413695"/>
              <a:gd name="connsiteY900" fmla="*/ 6591121 h 6858001"/>
              <a:gd name="connsiteX901" fmla="*/ 1064138 w 5413695"/>
              <a:gd name="connsiteY901" fmla="*/ 6586797 h 6858001"/>
              <a:gd name="connsiteX902" fmla="*/ 1062527 w 5413695"/>
              <a:gd name="connsiteY902" fmla="*/ 6581031 h 6858001"/>
              <a:gd name="connsiteX903" fmla="*/ 1065411 w 5413695"/>
              <a:gd name="connsiteY903" fmla="*/ 6580225 h 6858001"/>
              <a:gd name="connsiteX904" fmla="*/ 1067658 w 5413695"/>
              <a:gd name="connsiteY904" fmla="*/ 6582705 h 6858001"/>
              <a:gd name="connsiteX905" fmla="*/ 1071346 w 5413695"/>
              <a:gd name="connsiteY905" fmla="*/ 6584783 h 6858001"/>
              <a:gd name="connsiteX906" fmla="*/ 1073423 w 5413695"/>
              <a:gd name="connsiteY906" fmla="*/ 6581094 h 6858001"/>
              <a:gd name="connsiteX907" fmla="*/ 1076943 w 5413695"/>
              <a:gd name="connsiteY907" fmla="*/ 6577003 h 6858001"/>
              <a:gd name="connsiteX908" fmla="*/ 1080864 w 5413695"/>
              <a:gd name="connsiteY908" fmla="*/ 6574353 h 6858001"/>
              <a:gd name="connsiteX909" fmla="*/ 1082539 w 5413695"/>
              <a:gd name="connsiteY909" fmla="*/ 6569224 h 6858001"/>
              <a:gd name="connsiteX910" fmla="*/ 1078851 w 5413695"/>
              <a:gd name="connsiteY910" fmla="*/ 6567146 h 6858001"/>
              <a:gd name="connsiteX911" fmla="*/ 1076604 w 5413695"/>
              <a:gd name="connsiteY911" fmla="*/ 6564666 h 6858001"/>
              <a:gd name="connsiteX912" fmla="*/ 1069396 w 5413695"/>
              <a:gd name="connsiteY912" fmla="*/ 6566680 h 6858001"/>
              <a:gd name="connsiteX913" fmla="*/ 1061786 w 5413695"/>
              <a:gd name="connsiteY913" fmla="*/ 6567252 h 6858001"/>
              <a:gd name="connsiteX914" fmla="*/ 1050890 w 5413695"/>
              <a:gd name="connsiteY914" fmla="*/ 6567189 h 6858001"/>
              <a:gd name="connsiteX915" fmla="*/ 1051695 w 5413695"/>
              <a:gd name="connsiteY915" fmla="*/ 6570072 h 6858001"/>
              <a:gd name="connsiteX916" fmla="*/ 1056422 w 5413695"/>
              <a:gd name="connsiteY916" fmla="*/ 6570305 h 6858001"/>
              <a:gd name="connsiteX917" fmla="*/ 1061786 w 5413695"/>
              <a:gd name="connsiteY917" fmla="*/ 6567252 h 6858001"/>
              <a:gd name="connsiteX918" fmla="*/ 1060110 w 5413695"/>
              <a:gd name="connsiteY918" fmla="*/ 6572382 h 6858001"/>
              <a:gd name="connsiteX919" fmla="*/ 1056593 w 5413695"/>
              <a:gd name="connsiteY919" fmla="*/ 6576474 h 6858001"/>
              <a:gd name="connsiteX920" fmla="*/ 1052268 w 5413695"/>
              <a:gd name="connsiteY920" fmla="*/ 6577682 h 6858001"/>
              <a:gd name="connsiteX921" fmla="*/ 1046502 w 5413695"/>
              <a:gd name="connsiteY921" fmla="*/ 6579293 h 6858001"/>
              <a:gd name="connsiteX922" fmla="*/ 1043449 w 5413695"/>
              <a:gd name="connsiteY922" fmla="*/ 6573930 h 6858001"/>
              <a:gd name="connsiteX923" fmla="*/ 1040163 w 5413695"/>
              <a:gd name="connsiteY923" fmla="*/ 6573294 h 6858001"/>
              <a:gd name="connsiteX924" fmla="*/ 1037281 w 5413695"/>
              <a:gd name="connsiteY924" fmla="*/ 6574099 h 6858001"/>
              <a:gd name="connsiteX925" fmla="*/ 1036242 w 5413695"/>
              <a:gd name="connsiteY925" fmla="*/ 6575943 h 6858001"/>
              <a:gd name="connsiteX926" fmla="*/ 1033359 w 5413695"/>
              <a:gd name="connsiteY926" fmla="*/ 6576749 h 6858001"/>
              <a:gd name="connsiteX927" fmla="*/ 1031281 w 5413695"/>
              <a:gd name="connsiteY927" fmla="*/ 6580437 h 6858001"/>
              <a:gd name="connsiteX928" fmla="*/ 1029034 w 5413695"/>
              <a:gd name="connsiteY928" fmla="*/ 6577957 h 6858001"/>
              <a:gd name="connsiteX929" fmla="*/ 1025748 w 5413695"/>
              <a:gd name="connsiteY929" fmla="*/ 6577321 h 6858001"/>
              <a:gd name="connsiteX930" fmla="*/ 1027826 w 5413695"/>
              <a:gd name="connsiteY930" fmla="*/ 6573633 h 6858001"/>
              <a:gd name="connsiteX931" fmla="*/ 1028462 w 5413695"/>
              <a:gd name="connsiteY931" fmla="*/ 6570347 h 6858001"/>
              <a:gd name="connsiteX932" fmla="*/ 1034228 w 5413695"/>
              <a:gd name="connsiteY932" fmla="*/ 6568735 h 6858001"/>
              <a:gd name="connsiteX933" fmla="*/ 1035670 w 5413695"/>
              <a:gd name="connsiteY933" fmla="*/ 6568333 h 6858001"/>
              <a:gd name="connsiteX934" fmla="*/ 1042241 w 5413695"/>
              <a:gd name="connsiteY934" fmla="*/ 6569605 h 6858001"/>
              <a:gd name="connsiteX935" fmla="*/ 1043683 w 5413695"/>
              <a:gd name="connsiteY935" fmla="*/ 6569203 h 6858001"/>
              <a:gd name="connsiteX936" fmla="*/ 1049449 w 5413695"/>
              <a:gd name="connsiteY936" fmla="*/ 6567591 h 6858001"/>
              <a:gd name="connsiteX937" fmla="*/ 1022125 w 5413695"/>
              <a:gd name="connsiteY937" fmla="*/ 6564348 h 6858001"/>
              <a:gd name="connsiteX938" fmla="*/ 998086 w 5413695"/>
              <a:gd name="connsiteY938" fmla="*/ 6561740 h 6858001"/>
              <a:gd name="connsiteX939" fmla="*/ 977397 w 5413695"/>
              <a:gd name="connsiteY939" fmla="*/ 6548873 h 6858001"/>
              <a:gd name="connsiteX940" fmla="*/ 958382 w 5413695"/>
              <a:gd name="connsiteY940" fmla="*/ 6530875 h 6858001"/>
              <a:gd name="connsiteX941" fmla="*/ 943034 w 5413695"/>
              <a:gd name="connsiteY941" fmla="*/ 6553811 h 6858001"/>
              <a:gd name="connsiteX942" fmla="*/ 934660 w 5413695"/>
              <a:gd name="connsiteY942" fmla="*/ 6579461 h 6858001"/>
              <a:gd name="connsiteX943" fmla="*/ 931013 w 5413695"/>
              <a:gd name="connsiteY943" fmla="*/ 6605344 h 6858001"/>
              <a:gd name="connsiteX944" fmla="*/ 922641 w 5413695"/>
              <a:gd name="connsiteY944" fmla="*/ 6630994 h 6858001"/>
              <a:gd name="connsiteX945" fmla="*/ 912020 w 5413695"/>
              <a:gd name="connsiteY945" fmla="*/ 6654163 h 6858001"/>
              <a:gd name="connsiteX946" fmla="*/ 893577 w 5413695"/>
              <a:gd name="connsiteY946" fmla="*/ 6643776 h 6858001"/>
              <a:gd name="connsiteX947" fmla="*/ 879057 w 5413695"/>
              <a:gd name="connsiteY947" fmla="*/ 6630740 h 6858001"/>
              <a:gd name="connsiteX948" fmla="*/ 863731 w 5413695"/>
              <a:gd name="connsiteY948" fmla="*/ 6614820 h 6858001"/>
              <a:gd name="connsiteX949" fmla="*/ 848170 w 5413695"/>
              <a:gd name="connsiteY949" fmla="*/ 6603627 h 6858001"/>
              <a:gd name="connsiteX950" fmla="*/ 848871 w 5413695"/>
              <a:gd name="connsiteY950" fmla="*/ 6589444 h 6858001"/>
              <a:gd name="connsiteX951" fmla="*/ 845246 w 5413695"/>
              <a:gd name="connsiteY951" fmla="*/ 6576472 h 6858001"/>
              <a:gd name="connsiteX952" fmla="*/ 837297 w 5413695"/>
              <a:gd name="connsiteY952" fmla="*/ 6564706 h 6858001"/>
              <a:gd name="connsiteX953" fmla="*/ 826634 w 5413695"/>
              <a:gd name="connsiteY953" fmla="*/ 6559915 h 6858001"/>
              <a:gd name="connsiteX954" fmla="*/ 839268 w 5413695"/>
              <a:gd name="connsiteY954" fmla="*/ 6543953 h 6858001"/>
              <a:gd name="connsiteX955" fmla="*/ 858876 w 5413695"/>
              <a:gd name="connsiteY955" fmla="*/ 6530705 h 6858001"/>
              <a:gd name="connsiteX956" fmla="*/ 879694 w 5413695"/>
              <a:gd name="connsiteY956" fmla="*/ 6521781 h 6858001"/>
              <a:gd name="connsiteX957" fmla="*/ 901550 w 5413695"/>
              <a:gd name="connsiteY957" fmla="*/ 6511011 h 6858001"/>
              <a:gd name="connsiteX958" fmla="*/ 919716 w 5413695"/>
              <a:gd name="connsiteY958" fmla="*/ 6498166 h 6858001"/>
              <a:gd name="connsiteX959" fmla="*/ 912404 w 5413695"/>
              <a:gd name="connsiteY959" fmla="*/ 6483115 h 6858001"/>
              <a:gd name="connsiteX960" fmla="*/ 902375 w 5413695"/>
              <a:gd name="connsiteY960" fmla="*/ 6475038 h 6858001"/>
              <a:gd name="connsiteX961" fmla="*/ 889466 w 5413695"/>
              <a:gd name="connsiteY961" fmla="*/ 6467767 h 6858001"/>
              <a:gd name="connsiteX962" fmla="*/ 878804 w 5413695"/>
              <a:gd name="connsiteY962" fmla="*/ 6462976 h 6858001"/>
              <a:gd name="connsiteX963" fmla="*/ 868374 w 5413695"/>
              <a:gd name="connsiteY963" fmla="*/ 6453459 h 6858001"/>
              <a:gd name="connsiteX964" fmla="*/ 860022 w 5413695"/>
              <a:gd name="connsiteY964" fmla="*/ 6440251 h 6858001"/>
              <a:gd name="connsiteX965" fmla="*/ 855020 w 5413695"/>
              <a:gd name="connsiteY965" fmla="*/ 6416785 h 6858001"/>
              <a:gd name="connsiteX966" fmla="*/ 862927 w 5413695"/>
              <a:gd name="connsiteY966" fmla="*/ 6400589 h 6858001"/>
              <a:gd name="connsiteX967" fmla="*/ 861083 w 5413695"/>
              <a:gd name="connsiteY967" fmla="*/ 6399551 h 6858001"/>
              <a:gd name="connsiteX968" fmla="*/ 857395 w 5413695"/>
              <a:gd name="connsiteY968" fmla="*/ 6397473 h 6858001"/>
              <a:gd name="connsiteX969" fmla="*/ 853303 w 5413695"/>
              <a:gd name="connsiteY969" fmla="*/ 6393955 h 6858001"/>
              <a:gd name="connsiteX970" fmla="*/ 852498 w 5413695"/>
              <a:gd name="connsiteY970" fmla="*/ 6391072 h 6858001"/>
              <a:gd name="connsiteX971" fmla="*/ 850653 w 5413695"/>
              <a:gd name="connsiteY971" fmla="*/ 6390033 h 6858001"/>
              <a:gd name="connsiteX972" fmla="*/ 846159 w 5413695"/>
              <a:gd name="connsiteY972" fmla="*/ 6385072 h 6858001"/>
              <a:gd name="connsiteX973" fmla="*/ 841835 w 5413695"/>
              <a:gd name="connsiteY973" fmla="*/ 6386281 h 6858001"/>
              <a:gd name="connsiteX974" fmla="*/ 838952 w 5413695"/>
              <a:gd name="connsiteY974" fmla="*/ 6387086 h 6858001"/>
              <a:gd name="connsiteX975" fmla="*/ 832550 w 5413695"/>
              <a:gd name="connsiteY975" fmla="*/ 6391983 h 6858001"/>
              <a:gd name="connsiteX976" fmla="*/ 830303 w 5413695"/>
              <a:gd name="connsiteY976" fmla="*/ 6389504 h 6858001"/>
              <a:gd name="connsiteX977" fmla="*/ 829900 w 5413695"/>
              <a:gd name="connsiteY977" fmla="*/ 6388062 h 6858001"/>
              <a:gd name="connsiteX978" fmla="*/ 828289 w 5413695"/>
              <a:gd name="connsiteY978" fmla="*/ 6382296 h 6858001"/>
              <a:gd name="connsiteX979" fmla="*/ 832614 w 5413695"/>
              <a:gd name="connsiteY979" fmla="*/ 6381087 h 6858001"/>
              <a:gd name="connsiteX980" fmla="*/ 835095 w 5413695"/>
              <a:gd name="connsiteY980" fmla="*/ 6378841 h 6858001"/>
              <a:gd name="connsiteX981" fmla="*/ 833483 w 5413695"/>
              <a:gd name="connsiteY981" fmla="*/ 6373075 h 6858001"/>
              <a:gd name="connsiteX982" fmla="*/ 837808 w 5413695"/>
              <a:gd name="connsiteY982" fmla="*/ 6371867 h 6858001"/>
              <a:gd name="connsiteX983" fmla="*/ 838613 w 5413695"/>
              <a:gd name="connsiteY983" fmla="*/ 6374749 h 6858001"/>
              <a:gd name="connsiteX984" fmla="*/ 842301 w 5413695"/>
              <a:gd name="connsiteY984" fmla="*/ 6376826 h 6858001"/>
              <a:gd name="connsiteX985" fmla="*/ 844146 w 5413695"/>
              <a:gd name="connsiteY985" fmla="*/ 6377865 h 6858001"/>
              <a:gd name="connsiteX986" fmla="*/ 847834 w 5413695"/>
              <a:gd name="connsiteY986" fmla="*/ 6379942 h 6858001"/>
              <a:gd name="connsiteX987" fmla="*/ 849276 w 5413695"/>
              <a:gd name="connsiteY987" fmla="*/ 6379541 h 6858001"/>
              <a:gd name="connsiteX988" fmla="*/ 852159 w 5413695"/>
              <a:gd name="connsiteY988" fmla="*/ 6378735 h 6858001"/>
              <a:gd name="connsiteX989" fmla="*/ 851354 w 5413695"/>
              <a:gd name="connsiteY989" fmla="*/ 6375851 h 6858001"/>
              <a:gd name="connsiteX990" fmla="*/ 847262 w 5413695"/>
              <a:gd name="connsiteY990" fmla="*/ 6372333 h 6858001"/>
              <a:gd name="connsiteX991" fmla="*/ 848132 w 5413695"/>
              <a:gd name="connsiteY991" fmla="*/ 6364320 h 6858001"/>
              <a:gd name="connsiteX992" fmla="*/ 849805 w 5413695"/>
              <a:gd name="connsiteY992" fmla="*/ 6359190 h 6858001"/>
              <a:gd name="connsiteX993" fmla="*/ 850442 w 5413695"/>
              <a:gd name="connsiteY993" fmla="*/ 6355904 h 6858001"/>
              <a:gd name="connsiteX994" fmla="*/ 849637 w 5413695"/>
              <a:gd name="connsiteY994" fmla="*/ 6353021 h 6858001"/>
              <a:gd name="connsiteX995" fmla="*/ 849234 w 5413695"/>
              <a:gd name="connsiteY995" fmla="*/ 6351579 h 6858001"/>
              <a:gd name="connsiteX996" fmla="*/ 847792 w 5413695"/>
              <a:gd name="connsiteY996" fmla="*/ 6351982 h 6858001"/>
              <a:gd name="connsiteX997" fmla="*/ 851311 w 5413695"/>
              <a:gd name="connsiteY997" fmla="*/ 6347891 h 6858001"/>
              <a:gd name="connsiteX998" fmla="*/ 853388 w 5413695"/>
              <a:gd name="connsiteY998" fmla="*/ 6344203 h 6858001"/>
              <a:gd name="connsiteX999" fmla="*/ 852180 w 5413695"/>
              <a:gd name="connsiteY999" fmla="*/ 6339878 h 6858001"/>
              <a:gd name="connsiteX1000" fmla="*/ 848089 w 5413695"/>
              <a:gd name="connsiteY1000" fmla="*/ 6336359 h 6858001"/>
              <a:gd name="connsiteX1001" fmla="*/ 851608 w 5413695"/>
              <a:gd name="connsiteY1001" fmla="*/ 6332267 h 6858001"/>
              <a:gd name="connsiteX1002" fmla="*/ 854491 w 5413695"/>
              <a:gd name="connsiteY1002" fmla="*/ 6331463 h 6858001"/>
              <a:gd name="connsiteX1003" fmla="*/ 853282 w 5413695"/>
              <a:gd name="connsiteY1003" fmla="*/ 6327139 h 6858001"/>
              <a:gd name="connsiteX1004" fmla="*/ 849594 w 5413695"/>
              <a:gd name="connsiteY1004" fmla="*/ 6325060 h 6858001"/>
              <a:gd name="connsiteX1005" fmla="*/ 848386 w 5413695"/>
              <a:gd name="connsiteY1005" fmla="*/ 6320736 h 6858001"/>
              <a:gd name="connsiteX1006" fmla="*/ 846139 w 5413695"/>
              <a:gd name="connsiteY1006" fmla="*/ 6318256 h 6858001"/>
              <a:gd name="connsiteX1007" fmla="*/ 844930 w 5413695"/>
              <a:gd name="connsiteY1007" fmla="*/ 6313932 h 6858001"/>
              <a:gd name="connsiteX1008" fmla="*/ 849255 w 5413695"/>
              <a:gd name="connsiteY1008" fmla="*/ 6312724 h 6858001"/>
              <a:gd name="connsiteX1009" fmla="*/ 855254 w 5413695"/>
              <a:gd name="connsiteY1009" fmla="*/ 6306385 h 6858001"/>
              <a:gd name="connsiteX1010" fmla="*/ 858773 w 5413695"/>
              <a:gd name="connsiteY1010" fmla="*/ 6302294 h 6858001"/>
              <a:gd name="connsiteX1011" fmla="*/ 862526 w 5413695"/>
              <a:gd name="connsiteY1011" fmla="*/ 6293475 h 6858001"/>
              <a:gd name="connsiteX1012" fmla="*/ 861953 w 5413695"/>
              <a:gd name="connsiteY1012" fmla="*/ 6285865 h 6858001"/>
              <a:gd name="connsiteX1013" fmla="*/ 859304 w 5413695"/>
              <a:gd name="connsiteY1013" fmla="*/ 6281943 h 6858001"/>
              <a:gd name="connsiteX1014" fmla="*/ 863628 w 5413695"/>
              <a:gd name="connsiteY1014" fmla="*/ 6280735 h 6858001"/>
              <a:gd name="connsiteX1015" fmla="*/ 862823 w 5413695"/>
              <a:gd name="connsiteY1015" fmla="*/ 6277852 h 6858001"/>
              <a:gd name="connsiteX1016" fmla="*/ 862420 w 5413695"/>
              <a:gd name="connsiteY1016" fmla="*/ 6276411 h 6858001"/>
              <a:gd name="connsiteX1017" fmla="*/ 864497 w 5413695"/>
              <a:gd name="connsiteY1017" fmla="*/ 6272723 h 6858001"/>
              <a:gd name="connsiteX1018" fmla="*/ 865133 w 5413695"/>
              <a:gd name="connsiteY1018" fmla="*/ 6269436 h 6858001"/>
              <a:gd name="connsiteX1019" fmla="*/ 868017 w 5413695"/>
              <a:gd name="connsiteY1019" fmla="*/ 6268630 h 6858001"/>
              <a:gd name="connsiteX1020" fmla="*/ 867613 w 5413695"/>
              <a:gd name="connsiteY1020" fmla="*/ 6267190 h 6858001"/>
              <a:gd name="connsiteX1021" fmla="*/ 868249 w 5413695"/>
              <a:gd name="connsiteY1021" fmla="*/ 6263904 h 6858001"/>
              <a:gd name="connsiteX1022" fmla="*/ 867041 w 5413695"/>
              <a:gd name="connsiteY1022" fmla="*/ 6259579 h 6858001"/>
              <a:gd name="connsiteX1023" fmla="*/ 865430 w 5413695"/>
              <a:gd name="connsiteY1023" fmla="*/ 6253814 h 6858001"/>
              <a:gd name="connsiteX1024" fmla="*/ 868313 w 5413695"/>
              <a:gd name="connsiteY1024" fmla="*/ 6253009 h 6858001"/>
              <a:gd name="connsiteX1025" fmla="*/ 872235 w 5413695"/>
              <a:gd name="connsiteY1025" fmla="*/ 6250359 h 6858001"/>
              <a:gd name="connsiteX1026" fmla="*/ 874312 w 5413695"/>
              <a:gd name="connsiteY1026" fmla="*/ 6246669 h 6858001"/>
              <a:gd name="connsiteX1027" fmla="*/ 876390 w 5413695"/>
              <a:gd name="connsiteY1027" fmla="*/ 6242981 h 6858001"/>
              <a:gd name="connsiteX1028" fmla="*/ 880714 w 5413695"/>
              <a:gd name="connsiteY1028" fmla="*/ 6241773 h 6858001"/>
              <a:gd name="connsiteX1029" fmla="*/ 880311 w 5413695"/>
              <a:gd name="connsiteY1029" fmla="*/ 6240332 h 6858001"/>
              <a:gd name="connsiteX1030" fmla="*/ 876622 w 5413695"/>
              <a:gd name="connsiteY1030" fmla="*/ 6238254 h 6858001"/>
              <a:gd name="connsiteX1031" fmla="*/ 874375 w 5413695"/>
              <a:gd name="connsiteY1031" fmla="*/ 6235773 h 6858001"/>
              <a:gd name="connsiteX1032" fmla="*/ 871090 w 5413695"/>
              <a:gd name="connsiteY1032" fmla="*/ 6235138 h 6858001"/>
              <a:gd name="connsiteX1033" fmla="*/ 873168 w 5413695"/>
              <a:gd name="connsiteY1033" fmla="*/ 6231450 h 6858001"/>
              <a:gd name="connsiteX1034" fmla="*/ 873401 w 5413695"/>
              <a:gd name="connsiteY1034" fmla="*/ 6226722 h 6858001"/>
              <a:gd name="connsiteX1035" fmla="*/ 871790 w 5413695"/>
              <a:gd name="connsiteY1035" fmla="*/ 6220956 h 6858001"/>
              <a:gd name="connsiteX1036" fmla="*/ 871387 w 5413695"/>
              <a:gd name="connsiteY1036" fmla="*/ 6219515 h 6858001"/>
              <a:gd name="connsiteX1037" fmla="*/ 869140 w 5413695"/>
              <a:gd name="connsiteY1037" fmla="*/ 6217035 h 6858001"/>
              <a:gd name="connsiteX1038" fmla="*/ 866257 w 5413695"/>
              <a:gd name="connsiteY1038" fmla="*/ 6217840 h 6858001"/>
              <a:gd name="connsiteX1039" fmla="*/ 868737 w 5413695"/>
              <a:gd name="connsiteY1039" fmla="*/ 6215593 h 6858001"/>
              <a:gd name="connsiteX1040" fmla="*/ 870179 w 5413695"/>
              <a:gd name="connsiteY1040" fmla="*/ 6215190 h 6858001"/>
              <a:gd name="connsiteX1041" fmla="*/ 873465 w 5413695"/>
              <a:gd name="connsiteY1041" fmla="*/ 6215826 h 6858001"/>
              <a:gd name="connsiteX1042" fmla="*/ 877153 w 5413695"/>
              <a:gd name="connsiteY1042" fmla="*/ 6217904 h 6858001"/>
              <a:gd name="connsiteX1043" fmla="*/ 877556 w 5413695"/>
              <a:gd name="connsiteY1043" fmla="*/ 6219345 h 6858001"/>
              <a:gd name="connsiteX1044" fmla="*/ 883152 w 5413695"/>
              <a:gd name="connsiteY1044" fmla="*/ 6211566 h 6858001"/>
              <a:gd name="connsiteX1045" fmla="*/ 880969 w 5413695"/>
              <a:gd name="connsiteY1045" fmla="*/ 6198190 h 6858001"/>
              <a:gd name="connsiteX1046" fmla="*/ 880629 w 5413695"/>
              <a:gd name="connsiteY1046" fmla="*/ 6185852 h 6858001"/>
              <a:gd name="connsiteX1047" fmla="*/ 881498 w 5413695"/>
              <a:gd name="connsiteY1047" fmla="*/ 6177840 h 6858001"/>
              <a:gd name="connsiteX1048" fmla="*/ 888133 w 5413695"/>
              <a:gd name="connsiteY1048" fmla="*/ 6168215 h 6858001"/>
              <a:gd name="connsiteX1049" fmla="*/ 883005 w 5413695"/>
              <a:gd name="connsiteY1049" fmla="*/ 6166541 h 6858001"/>
              <a:gd name="connsiteX1050" fmla="*/ 882602 w 5413695"/>
              <a:gd name="connsiteY1050" fmla="*/ 6165099 h 6858001"/>
              <a:gd name="connsiteX1051" fmla="*/ 878913 w 5413695"/>
              <a:gd name="connsiteY1051" fmla="*/ 6163022 h 6858001"/>
              <a:gd name="connsiteX1052" fmla="*/ 881796 w 5413695"/>
              <a:gd name="connsiteY1052" fmla="*/ 6162216 h 6858001"/>
              <a:gd name="connsiteX1053" fmla="*/ 880991 w 5413695"/>
              <a:gd name="connsiteY1053" fmla="*/ 6159333 h 6858001"/>
              <a:gd name="connsiteX1054" fmla="*/ 877704 w 5413695"/>
              <a:gd name="connsiteY1054" fmla="*/ 6158697 h 6858001"/>
              <a:gd name="connsiteX1055" fmla="*/ 876899 w 5413695"/>
              <a:gd name="connsiteY1055" fmla="*/ 6155814 h 6858001"/>
              <a:gd name="connsiteX1056" fmla="*/ 875458 w 5413695"/>
              <a:gd name="connsiteY1056" fmla="*/ 6156216 h 6858001"/>
              <a:gd name="connsiteX1057" fmla="*/ 876665 w 5413695"/>
              <a:gd name="connsiteY1057" fmla="*/ 6160542 h 6858001"/>
              <a:gd name="connsiteX1058" fmla="*/ 872575 w 5413695"/>
              <a:gd name="connsiteY1058" fmla="*/ 6157023 h 6858001"/>
              <a:gd name="connsiteX1059" fmla="*/ 871367 w 5413695"/>
              <a:gd name="connsiteY1059" fmla="*/ 6152698 h 6858001"/>
              <a:gd name="connsiteX1060" fmla="*/ 869353 w 5413695"/>
              <a:gd name="connsiteY1060" fmla="*/ 6145491 h 6858001"/>
              <a:gd name="connsiteX1061" fmla="*/ 868145 w 5413695"/>
              <a:gd name="connsiteY1061" fmla="*/ 6141166 h 6858001"/>
              <a:gd name="connsiteX1062" fmla="*/ 863651 w 5413695"/>
              <a:gd name="connsiteY1062" fmla="*/ 6136206 h 6858001"/>
              <a:gd name="connsiteX1063" fmla="*/ 863247 w 5413695"/>
              <a:gd name="connsiteY1063" fmla="*/ 6134764 h 6858001"/>
              <a:gd name="connsiteX1064" fmla="*/ 860195 w 5413695"/>
              <a:gd name="connsiteY1064" fmla="*/ 6129401 h 6858001"/>
              <a:gd name="connsiteX1065" fmla="*/ 852988 w 5413695"/>
              <a:gd name="connsiteY1065" fmla="*/ 6131414 h 6858001"/>
              <a:gd name="connsiteX1066" fmla="*/ 853794 w 5413695"/>
              <a:gd name="connsiteY1066" fmla="*/ 6134298 h 6858001"/>
              <a:gd name="connsiteX1067" fmla="*/ 856040 w 5413695"/>
              <a:gd name="connsiteY1067" fmla="*/ 6136778 h 6858001"/>
              <a:gd name="connsiteX1068" fmla="*/ 858924 w 5413695"/>
              <a:gd name="connsiteY1068" fmla="*/ 6135973 h 6858001"/>
              <a:gd name="connsiteX1069" fmla="*/ 861806 w 5413695"/>
              <a:gd name="connsiteY1069" fmla="*/ 6135168 h 6858001"/>
              <a:gd name="connsiteX1070" fmla="*/ 862209 w 5413695"/>
              <a:gd name="connsiteY1070" fmla="*/ 6136608 h 6858001"/>
              <a:gd name="connsiteX1071" fmla="*/ 860132 w 5413695"/>
              <a:gd name="connsiteY1071" fmla="*/ 6140296 h 6858001"/>
              <a:gd name="connsiteX1072" fmla="*/ 858054 w 5413695"/>
              <a:gd name="connsiteY1072" fmla="*/ 6143986 h 6858001"/>
              <a:gd name="connsiteX1073" fmla="*/ 857015 w 5413695"/>
              <a:gd name="connsiteY1073" fmla="*/ 6145829 h 6858001"/>
              <a:gd name="connsiteX1074" fmla="*/ 857821 w 5413695"/>
              <a:gd name="connsiteY1074" fmla="*/ 6148713 h 6858001"/>
              <a:gd name="connsiteX1075" fmla="*/ 860068 w 5413695"/>
              <a:gd name="connsiteY1075" fmla="*/ 6151194 h 6858001"/>
              <a:gd name="connsiteX1076" fmla="*/ 858627 w 5413695"/>
              <a:gd name="connsiteY1076" fmla="*/ 6151595 h 6858001"/>
              <a:gd name="connsiteX1077" fmla="*/ 855744 w 5413695"/>
              <a:gd name="connsiteY1077" fmla="*/ 6152401 h 6858001"/>
              <a:gd name="connsiteX1078" fmla="*/ 851419 w 5413695"/>
              <a:gd name="connsiteY1078" fmla="*/ 6153610 h 6858001"/>
              <a:gd name="connsiteX1079" fmla="*/ 846055 w 5413695"/>
              <a:gd name="connsiteY1079" fmla="*/ 6156662 h 6858001"/>
              <a:gd name="connsiteX1080" fmla="*/ 841731 w 5413695"/>
              <a:gd name="connsiteY1080" fmla="*/ 6157870 h 6858001"/>
              <a:gd name="connsiteX1081" fmla="*/ 838848 w 5413695"/>
              <a:gd name="connsiteY1081" fmla="*/ 6158676 h 6858001"/>
              <a:gd name="connsiteX1082" fmla="*/ 841669 w 5413695"/>
              <a:gd name="connsiteY1082" fmla="*/ 6168766 h 6858001"/>
              <a:gd name="connsiteX1083" fmla="*/ 847772 w 5413695"/>
              <a:gd name="connsiteY1083" fmla="*/ 6179493 h 6858001"/>
              <a:gd name="connsiteX1084" fmla="*/ 855319 w 5413695"/>
              <a:gd name="connsiteY1084" fmla="*/ 6189816 h 6858001"/>
              <a:gd name="connsiteX1085" fmla="*/ 861827 w 5413695"/>
              <a:gd name="connsiteY1085" fmla="*/ 6201984 h 6858001"/>
              <a:gd name="connsiteX1086" fmla="*/ 843448 w 5413695"/>
              <a:gd name="connsiteY1086" fmla="*/ 6180700 h 6858001"/>
              <a:gd name="connsiteX1087" fmla="*/ 828991 w 5413695"/>
              <a:gd name="connsiteY1087" fmla="*/ 6156768 h 6858001"/>
              <a:gd name="connsiteX1088" fmla="*/ 825302 w 5413695"/>
              <a:gd name="connsiteY1088" fmla="*/ 6154690 h 6858001"/>
              <a:gd name="connsiteX1089" fmla="*/ 824667 w 5413695"/>
              <a:gd name="connsiteY1089" fmla="*/ 6157976 h 6858001"/>
              <a:gd name="connsiteX1090" fmla="*/ 822589 w 5413695"/>
              <a:gd name="connsiteY1090" fmla="*/ 6161664 h 6858001"/>
              <a:gd name="connsiteX1091" fmla="*/ 819706 w 5413695"/>
              <a:gd name="connsiteY1091" fmla="*/ 6162470 h 6858001"/>
              <a:gd name="connsiteX1092" fmla="*/ 818264 w 5413695"/>
              <a:gd name="connsiteY1092" fmla="*/ 6162872 h 6858001"/>
              <a:gd name="connsiteX1093" fmla="*/ 817459 w 5413695"/>
              <a:gd name="connsiteY1093" fmla="*/ 6159990 h 6858001"/>
              <a:gd name="connsiteX1094" fmla="*/ 813770 w 5413695"/>
              <a:gd name="connsiteY1094" fmla="*/ 6157912 h 6858001"/>
              <a:gd name="connsiteX1095" fmla="*/ 813368 w 5413695"/>
              <a:gd name="connsiteY1095" fmla="*/ 6156471 h 6858001"/>
              <a:gd name="connsiteX1096" fmla="*/ 810486 w 5413695"/>
              <a:gd name="connsiteY1096" fmla="*/ 6157276 h 6858001"/>
              <a:gd name="connsiteX1097" fmla="*/ 810252 w 5413695"/>
              <a:gd name="connsiteY1097" fmla="*/ 6162004 h 6858001"/>
              <a:gd name="connsiteX1098" fmla="*/ 806563 w 5413695"/>
              <a:gd name="connsiteY1098" fmla="*/ 6159926 h 6858001"/>
              <a:gd name="connsiteX1099" fmla="*/ 806160 w 5413695"/>
              <a:gd name="connsiteY1099" fmla="*/ 6158485 h 6858001"/>
              <a:gd name="connsiteX1100" fmla="*/ 808238 w 5413695"/>
              <a:gd name="connsiteY1100" fmla="*/ 6154796 h 6858001"/>
              <a:gd name="connsiteX1101" fmla="*/ 807030 w 5413695"/>
              <a:gd name="connsiteY1101" fmla="*/ 6150471 h 6858001"/>
              <a:gd name="connsiteX1102" fmla="*/ 806224 w 5413695"/>
              <a:gd name="connsiteY1102" fmla="*/ 6147589 h 6858001"/>
              <a:gd name="connsiteX1103" fmla="*/ 804549 w 5413695"/>
              <a:gd name="connsiteY1103" fmla="*/ 6152719 h 6858001"/>
              <a:gd name="connsiteX1104" fmla="*/ 802472 w 5413695"/>
              <a:gd name="connsiteY1104" fmla="*/ 6156408 h 6858001"/>
              <a:gd name="connsiteX1105" fmla="*/ 802238 w 5413695"/>
              <a:gd name="connsiteY1105" fmla="*/ 6161134 h 6858001"/>
              <a:gd name="connsiteX1106" fmla="*/ 800967 w 5413695"/>
              <a:gd name="connsiteY1106" fmla="*/ 6167705 h 6858001"/>
              <a:gd name="connsiteX1107" fmla="*/ 798487 w 5413695"/>
              <a:gd name="connsiteY1107" fmla="*/ 6169953 h 6858001"/>
              <a:gd name="connsiteX1108" fmla="*/ 797850 w 5413695"/>
              <a:gd name="connsiteY1108" fmla="*/ 6173238 h 6858001"/>
              <a:gd name="connsiteX1109" fmla="*/ 792085 w 5413695"/>
              <a:gd name="connsiteY1109" fmla="*/ 6174850 h 6858001"/>
              <a:gd name="connsiteX1110" fmla="*/ 793293 w 5413695"/>
              <a:gd name="connsiteY1110" fmla="*/ 6179174 h 6858001"/>
              <a:gd name="connsiteX1111" fmla="*/ 794501 w 5413695"/>
              <a:gd name="connsiteY1111" fmla="*/ 6183498 h 6858001"/>
              <a:gd name="connsiteX1112" fmla="*/ 794670 w 5413695"/>
              <a:gd name="connsiteY1112" fmla="*/ 6189667 h 6858001"/>
              <a:gd name="connsiteX1113" fmla="*/ 795073 w 5413695"/>
              <a:gd name="connsiteY1113" fmla="*/ 6191109 h 6858001"/>
              <a:gd name="connsiteX1114" fmla="*/ 793801 w 5413695"/>
              <a:gd name="connsiteY1114" fmla="*/ 6197679 h 6858001"/>
              <a:gd name="connsiteX1115" fmla="*/ 798126 w 5413695"/>
              <a:gd name="connsiteY1115" fmla="*/ 6196472 h 6858001"/>
              <a:gd name="connsiteX1116" fmla="*/ 800204 w 5413695"/>
              <a:gd name="connsiteY1116" fmla="*/ 6192783 h 6858001"/>
              <a:gd name="connsiteX1117" fmla="*/ 802281 w 5413695"/>
              <a:gd name="connsiteY1117" fmla="*/ 6189095 h 6858001"/>
              <a:gd name="connsiteX1118" fmla="*/ 802515 w 5413695"/>
              <a:gd name="connsiteY1118" fmla="*/ 6184368 h 6858001"/>
              <a:gd name="connsiteX1119" fmla="*/ 804189 w 5413695"/>
              <a:gd name="connsiteY1119" fmla="*/ 6179238 h 6858001"/>
              <a:gd name="connsiteX1120" fmla="*/ 805863 w 5413695"/>
              <a:gd name="connsiteY1120" fmla="*/ 6174108 h 6858001"/>
              <a:gd name="connsiteX1121" fmla="*/ 805694 w 5413695"/>
              <a:gd name="connsiteY1121" fmla="*/ 6167939 h 6858001"/>
              <a:gd name="connsiteX1122" fmla="*/ 811460 w 5413695"/>
              <a:gd name="connsiteY1122" fmla="*/ 6166328 h 6858001"/>
              <a:gd name="connsiteX1123" fmla="*/ 813071 w 5413695"/>
              <a:gd name="connsiteY1123" fmla="*/ 6172093 h 6858001"/>
              <a:gd name="connsiteX1124" fmla="*/ 810591 w 5413695"/>
              <a:gd name="connsiteY1124" fmla="*/ 6174341 h 6858001"/>
              <a:gd name="connsiteX1125" fmla="*/ 808513 w 5413695"/>
              <a:gd name="connsiteY1125" fmla="*/ 6178030 h 6858001"/>
              <a:gd name="connsiteX1126" fmla="*/ 808916 w 5413695"/>
              <a:gd name="connsiteY1126" fmla="*/ 6179470 h 6858001"/>
              <a:gd name="connsiteX1127" fmla="*/ 809722 w 5413695"/>
              <a:gd name="connsiteY1127" fmla="*/ 6182354 h 6858001"/>
              <a:gd name="connsiteX1128" fmla="*/ 812605 w 5413695"/>
              <a:gd name="connsiteY1128" fmla="*/ 6181549 h 6858001"/>
              <a:gd name="connsiteX1129" fmla="*/ 814682 w 5413695"/>
              <a:gd name="connsiteY1129" fmla="*/ 6177859 h 6858001"/>
              <a:gd name="connsiteX1130" fmla="*/ 818604 w 5413695"/>
              <a:gd name="connsiteY1130" fmla="*/ 6175210 h 6858001"/>
              <a:gd name="connsiteX1131" fmla="*/ 820681 w 5413695"/>
              <a:gd name="connsiteY1131" fmla="*/ 6171521 h 6858001"/>
              <a:gd name="connsiteX1132" fmla="*/ 825006 w 5413695"/>
              <a:gd name="connsiteY1132" fmla="*/ 6170313 h 6858001"/>
              <a:gd name="connsiteX1133" fmla="*/ 822695 w 5413695"/>
              <a:gd name="connsiteY1133" fmla="*/ 6178729 h 6858001"/>
              <a:gd name="connsiteX1134" fmla="*/ 816696 w 5413695"/>
              <a:gd name="connsiteY1134" fmla="*/ 6185067 h 6858001"/>
              <a:gd name="connsiteX1135" fmla="*/ 811099 w 5413695"/>
              <a:gd name="connsiteY1135" fmla="*/ 6192846 h 6858001"/>
              <a:gd name="connsiteX1136" fmla="*/ 805100 w 5413695"/>
              <a:gd name="connsiteY1136" fmla="*/ 6199186 h 6858001"/>
              <a:gd name="connsiteX1137" fmla="*/ 807348 w 5413695"/>
              <a:gd name="connsiteY1137" fmla="*/ 6201665 h 6858001"/>
              <a:gd name="connsiteX1138" fmla="*/ 807750 w 5413695"/>
              <a:gd name="connsiteY1138" fmla="*/ 6203107 h 6858001"/>
              <a:gd name="connsiteX1139" fmla="*/ 808555 w 5413695"/>
              <a:gd name="connsiteY1139" fmla="*/ 6205990 h 6858001"/>
              <a:gd name="connsiteX1140" fmla="*/ 812647 w 5413695"/>
              <a:gd name="connsiteY1140" fmla="*/ 6209508 h 6858001"/>
              <a:gd name="connsiteX1141" fmla="*/ 809764 w 5413695"/>
              <a:gd name="connsiteY1141" fmla="*/ 6210314 h 6858001"/>
              <a:gd name="connsiteX1142" fmla="*/ 805037 w 5413695"/>
              <a:gd name="connsiteY1142" fmla="*/ 6210081 h 6858001"/>
              <a:gd name="connsiteX1143" fmla="*/ 802556 w 5413695"/>
              <a:gd name="connsiteY1143" fmla="*/ 6212328 h 6858001"/>
              <a:gd name="connsiteX1144" fmla="*/ 801920 w 5413695"/>
              <a:gd name="connsiteY1144" fmla="*/ 6215614 h 6858001"/>
              <a:gd name="connsiteX1145" fmla="*/ 803128 w 5413695"/>
              <a:gd name="connsiteY1145" fmla="*/ 6219939 h 6858001"/>
              <a:gd name="connsiteX1146" fmla="*/ 799843 w 5413695"/>
              <a:gd name="connsiteY1146" fmla="*/ 6219302 h 6858001"/>
              <a:gd name="connsiteX1147" fmla="*/ 798401 w 5413695"/>
              <a:gd name="connsiteY1147" fmla="*/ 6219705 h 6858001"/>
              <a:gd name="connsiteX1148" fmla="*/ 795518 w 5413695"/>
              <a:gd name="connsiteY1148" fmla="*/ 6220510 h 6858001"/>
              <a:gd name="connsiteX1149" fmla="*/ 792635 w 5413695"/>
              <a:gd name="connsiteY1149" fmla="*/ 6221316 h 6858001"/>
              <a:gd name="connsiteX1150" fmla="*/ 790389 w 5413695"/>
              <a:gd name="connsiteY1150" fmla="*/ 6218836 h 6858001"/>
              <a:gd name="connsiteX1151" fmla="*/ 791194 w 5413695"/>
              <a:gd name="connsiteY1151" fmla="*/ 6221719 h 6858001"/>
              <a:gd name="connsiteX1152" fmla="*/ 788311 w 5413695"/>
              <a:gd name="connsiteY1152" fmla="*/ 6222524 h 6858001"/>
              <a:gd name="connsiteX1153" fmla="*/ 784389 w 5413695"/>
              <a:gd name="connsiteY1153" fmla="*/ 6225173 h 6858001"/>
              <a:gd name="connsiteX1154" fmla="*/ 778624 w 5413695"/>
              <a:gd name="connsiteY1154" fmla="*/ 6226784 h 6858001"/>
              <a:gd name="connsiteX1155" fmla="*/ 775104 w 5413695"/>
              <a:gd name="connsiteY1155" fmla="*/ 6230876 h 6858001"/>
              <a:gd name="connsiteX1156" fmla="*/ 772221 w 5413695"/>
              <a:gd name="connsiteY1156" fmla="*/ 6231682 h 6858001"/>
              <a:gd name="connsiteX1157" fmla="*/ 768703 w 5413695"/>
              <a:gd name="connsiteY1157" fmla="*/ 6235772 h 6858001"/>
              <a:gd name="connsiteX1158" fmla="*/ 775042 w 5413695"/>
              <a:gd name="connsiteY1158" fmla="*/ 6241772 h 6858001"/>
              <a:gd name="connsiteX1159" fmla="*/ 779131 w 5413695"/>
              <a:gd name="connsiteY1159" fmla="*/ 6245291 h 6858001"/>
              <a:gd name="connsiteX1160" fmla="*/ 781146 w 5413695"/>
              <a:gd name="connsiteY1160" fmla="*/ 6252498 h 6858001"/>
              <a:gd name="connsiteX1161" fmla="*/ 782353 w 5413695"/>
              <a:gd name="connsiteY1161" fmla="*/ 6256822 h 6858001"/>
              <a:gd name="connsiteX1162" fmla="*/ 781486 w 5413695"/>
              <a:gd name="connsiteY1162" fmla="*/ 6264836 h 6858001"/>
              <a:gd name="connsiteX1163" fmla="*/ 785174 w 5413695"/>
              <a:gd name="connsiteY1163" fmla="*/ 6266913 h 6858001"/>
              <a:gd name="connsiteX1164" fmla="*/ 788056 w 5413695"/>
              <a:gd name="connsiteY1164" fmla="*/ 6266107 h 6858001"/>
              <a:gd name="connsiteX1165" fmla="*/ 787251 w 5413695"/>
              <a:gd name="connsiteY1165" fmla="*/ 6263225 h 6858001"/>
              <a:gd name="connsiteX1166" fmla="*/ 788694 w 5413695"/>
              <a:gd name="connsiteY1166" fmla="*/ 6262822 h 6858001"/>
              <a:gd name="connsiteX1167" fmla="*/ 790770 w 5413695"/>
              <a:gd name="connsiteY1167" fmla="*/ 6259134 h 6858001"/>
              <a:gd name="connsiteX1168" fmla="*/ 793652 w 5413695"/>
              <a:gd name="connsiteY1168" fmla="*/ 6258329 h 6858001"/>
              <a:gd name="connsiteX1169" fmla="*/ 794458 w 5413695"/>
              <a:gd name="connsiteY1169" fmla="*/ 6261211 h 6858001"/>
              <a:gd name="connsiteX1170" fmla="*/ 792381 w 5413695"/>
              <a:gd name="connsiteY1170" fmla="*/ 6264900 h 6858001"/>
              <a:gd name="connsiteX1171" fmla="*/ 789900 w 5413695"/>
              <a:gd name="connsiteY1171" fmla="*/ 6267147 h 6858001"/>
              <a:gd name="connsiteX1172" fmla="*/ 786381 w 5413695"/>
              <a:gd name="connsiteY1172" fmla="*/ 6271237 h 6858001"/>
              <a:gd name="connsiteX1173" fmla="*/ 782057 w 5413695"/>
              <a:gd name="connsiteY1173" fmla="*/ 6272445 h 6858001"/>
              <a:gd name="connsiteX1174" fmla="*/ 777966 w 5413695"/>
              <a:gd name="connsiteY1174" fmla="*/ 6268928 h 6858001"/>
              <a:gd name="connsiteX1175" fmla="*/ 771628 w 5413695"/>
              <a:gd name="connsiteY1175" fmla="*/ 6262928 h 6858001"/>
              <a:gd name="connsiteX1176" fmla="*/ 763847 w 5413695"/>
              <a:gd name="connsiteY1176" fmla="*/ 6257331 h 6858001"/>
              <a:gd name="connsiteX1177" fmla="*/ 760796 w 5413695"/>
              <a:gd name="connsiteY1177" fmla="*/ 6251968 h 6858001"/>
              <a:gd name="connsiteX1178" fmla="*/ 759185 w 5413695"/>
              <a:gd name="connsiteY1178" fmla="*/ 6246202 h 6858001"/>
              <a:gd name="connsiteX1179" fmla="*/ 756302 w 5413695"/>
              <a:gd name="connsiteY1179" fmla="*/ 6247008 h 6858001"/>
              <a:gd name="connsiteX1180" fmla="*/ 753820 w 5413695"/>
              <a:gd name="connsiteY1180" fmla="*/ 6249254 h 6858001"/>
              <a:gd name="connsiteX1181" fmla="*/ 754627 w 5413695"/>
              <a:gd name="connsiteY1181" fmla="*/ 6252138 h 6858001"/>
              <a:gd name="connsiteX1182" fmla="*/ 755835 w 5413695"/>
              <a:gd name="connsiteY1182" fmla="*/ 6256462 h 6858001"/>
              <a:gd name="connsiteX1183" fmla="*/ 756641 w 5413695"/>
              <a:gd name="connsiteY1183" fmla="*/ 6259345 h 6858001"/>
              <a:gd name="connsiteX1184" fmla="*/ 754393 w 5413695"/>
              <a:gd name="connsiteY1184" fmla="*/ 6256865 h 6858001"/>
              <a:gd name="connsiteX1185" fmla="*/ 753185 w 5413695"/>
              <a:gd name="connsiteY1185" fmla="*/ 6252541 h 6858001"/>
              <a:gd name="connsiteX1186" fmla="*/ 751977 w 5413695"/>
              <a:gd name="connsiteY1186" fmla="*/ 6248216 h 6858001"/>
              <a:gd name="connsiteX1187" fmla="*/ 755496 w 5413695"/>
              <a:gd name="connsiteY1187" fmla="*/ 6244125 h 6858001"/>
              <a:gd name="connsiteX1188" fmla="*/ 757574 w 5413695"/>
              <a:gd name="connsiteY1188" fmla="*/ 6240436 h 6858001"/>
              <a:gd name="connsiteX1189" fmla="*/ 761494 w 5413695"/>
              <a:gd name="connsiteY1189" fmla="*/ 6237786 h 6858001"/>
              <a:gd name="connsiteX1190" fmla="*/ 757001 w 5413695"/>
              <a:gd name="connsiteY1190" fmla="*/ 6232827 h 6858001"/>
              <a:gd name="connsiteX1191" fmla="*/ 754351 w 5413695"/>
              <a:gd name="connsiteY1191" fmla="*/ 6228905 h 6858001"/>
              <a:gd name="connsiteX1192" fmla="*/ 752338 w 5413695"/>
              <a:gd name="connsiteY1192" fmla="*/ 6221697 h 6858001"/>
              <a:gd name="connsiteX1193" fmla="*/ 751130 w 5413695"/>
              <a:gd name="connsiteY1193" fmla="*/ 6217372 h 6858001"/>
              <a:gd name="connsiteX1194" fmla="*/ 746635 w 5413695"/>
              <a:gd name="connsiteY1194" fmla="*/ 6212412 h 6858001"/>
              <a:gd name="connsiteX1195" fmla="*/ 743752 w 5413695"/>
              <a:gd name="connsiteY1195" fmla="*/ 6213217 h 6858001"/>
              <a:gd name="connsiteX1196" fmla="*/ 743116 w 5413695"/>
              <a:gd name="connsiteY1196" fmla="*/ 6216503 h 6858001"/>
              <a:gd name="connsiteX1197" fmla="*/ 745364 w 5413695"/>
              <a:gd name="connsiteY1197" fmla="*/ 6218983 h 6858001"/>
              <a:gd name="connsiteX1198" fmla="*/ 745765 w 5413695"/>
              <a:gd name="connsiteY1198" fmla="*/ 6220426 h 6858001"/>
              <a:gd name="connsiteX1199" fmla="*/ 746571 w 5413695"/>
              <a:gd name="connsiteY1199" fmla="*/ 6223308 h 6858001"/>
              <a:gd name="connsiteX1200" fmla="*/ 745130 w 5413695"/>
              <a:gd name="connsiteY1200" fmla="*/ 6223711 h 6858001"/>
              <a:gd name="connsiteX1201" fmla="*/ 741442 w 5413695"/>
              <a:gd name="connsiteY1201" fmla="*/ 6221634 h 6858001"/>
              <a:gd name="connsiteX1202" fmla="*/ 741039 w 5413695"/>
              <a:gd name="connsiteY1202" fmla="*/ 6220192 h 6858001"/>
              <a:gd name="connsiteX1203" fmla="*/ 736714 w 5413695"/>
              <a:gd name="connsiteY1203" fmla="*/ 6221400 h 6858001"/>
              <a:gd name="connsiteX1204" fmla="*/ 737986 w 5413695"/>
              <a:gd name="connsiteY1204" fmla="*/ 6214828 h 6858001"/>
              <a:gd name="connsiteX1205" fmla="*/ 742311 w 5413695"/>
              <a:gd name="connsiteY1205" fmla="*/ 6213620 h 6858001"/>
              <a:gd name="connsiteX1206" fmla="*/ 746233 w 5413695"/>
              <a:gd name="connsiteY1206" fmla="*/ 6210970 h 6858001"/>
              <a:gd name="connsiteX1207" fmla="*/ 749519 w 5413695"/>
              <a:gd name="connsiteY1207" fmla="*/ 6211606 h 6858001"/>
              <a:gd name="connsiteX1208" fmla="*/ 748310 w 5413695"/>
              <a:gd name="connsiteY1208" fmla="*/ 6207282 h 6858001"/>
              <a:gd name="connsiteX1209" fmla="*/ 747505 w 5413695"/>
              <a:gd name="connsiteY1209" fmla="*/ 6204399 h 6858001"/>
              <a:gd name="connsiteX1210" fmla="*/ 744622 w 5413695"/>
              <a:gd name="connsiteY1210" fmla="*/ 6205205 h 6858001"/>
              <a:gd name="connsiteX1211" fmla="*/ 742544 w 5413695"/>
              <a:gd name="connsiteY1211" fmla="*/ 6208893 h 6858001"/>
              <a:gd name="connsiteX1212" fmla="*/ 741102 w 5413695"/>
              <a:gd name="connsiteY1212" fmla="*/ 6209296 h 6858001"/>
              <a:gd name="connsiteX1213" fmla="*/ 740297 w 5413695"/>
              <a:gd name="connsiteY1213" fmla="*/ 6206413 h 6858001"/>
              <a:gd name="connsiteX1214" fmla="*/ 737414 w 5413695"/>
              <a:gd name="connsiteY1214" fmla="*/ 6207219 h 6858001"/>
              <a:gd name="connsiteX1215" fmla="*/ 739894 w 5413695"/>
              <a:gd name="connsiteY1215" fmla="*/ 6204971 h 6858001"/>
              <a:gd name="connsiteX1216" fmla="*/ 741336 w 5413695"/>
              <a:gd name="connsiteY1216" fmla="*/ 6204569 h 6858001"/>
              <a:gd name="connsiteX1217" fmla="*/ 746297 w 5413695"/>
              <a:gd name="connsiteY1217" fmla="*/ 6200075 h 6858001"/>
              <a:gd name="connsiteX1218" fmla="*/ 746932 w 5413695"/>
              <a:gd name="connsiteY1218" fmla="*/ 6196789 h 6858001"/>
              <a:gd name="connsiteX1219" fmla="*/ 745089 w 5413695"/>
              <a:gd name="connsiteY1219" fmla="*/ 6195751 h 6858001"/>
              <a:gd name="connsiteX1220" fmla="*/ 738516 w 5413695"/>
              <a:gd name="connsiteY1220" fmla="*/ 6194478 h 6858001"/>
              <a:gd name="connsiteX1221" fmla="*/ 735867 w 5413695"/>
              <a:gd name="connsiteY1221" fmla="*/ 6190556 h 6858001"/>
              <a:gd name="connsiteX1222" fmla="*/ 734658 w 5413695"/>
              <a:gd name="connsiteY1222" fmla="*/ 6186232 h 6858001"/>
              <a:gd name="connsiteX1223" fmla="*/ 735295 w 5413695"/>
              <a:gd name="connsiteY1223" fmla="*/ 6182947 h 6858001"/>
              <a:gd name="connsiteX1224" fmla="*/ 739853 w 5413695"/>
              <a:gd name="connsiteY1224" fmla="*/ 6177011 h 6858001"/>
              <a:gd name="connsiteX1225" fmla="*/ 741061 w 5413695"/>
              <a:gd name="connsiteY1225" fmla="*/ 6181336 h 6858001"/>
              <a:gd name="connsiteX1226" fmla="*/ 742269 w 5413695"/>
              <a:gd name="connsiteY1226" fmla="*/ 6185660 h 6858001"/>
              <a:gd name="connsiteX1227" fmla="*/ 745321 w 5413695"/>
              <a:gd name="connsiteY1227" fmla="*/ 6191024 h 6858001"/>
              <a:gd name="connsiteX1228" fmla="*/ 749412 w 5413695"/>
              <a:gd name="connsiteY1228" fmla="*/ 6194543 h 6858001"/>
              <a:gd name="connsiteX1229" fmla="*/ 748268 w 5413695"/>
              <a:gd name="connsiteY1229" fmla="*/ 6179322 h 6858001"/>
              <a:gd name="connsiteX1230" fmla="*/ 752253 w 5413695"/>
              <a:gd name="connsiteY1230" fmla="*/ 6165776 h 6858001"/>
              <a:gd name="connsiteX1231" fmla="*/ 749668 w 5413695"/>
              <a:gd name="connsiteY1231" fmla="*/ 6150958 h 6858001"/>
              <a:gd name="connsiteX1232" fmla="*/ 748630 w 5413695"/>
              <a:gd name="connsiteY1232" fmla="*/ 6152803 h 6858001"/>
              <a:gd name="connsiteX1233" fmla="*/ 743435 w 5413695"/>
              <a:gd name="connsiteY1233" fmla="*/ 6162024 h 6858001"/>
              <a:gd name="connsiteX1234" fmla="*/ 741358 w 5413695"/>
              <a:gd name="connsiteY1234" fmla="*/ 6165712 h 6858001"/>
              <a:gd name="connsiteX1235" fmla="*/ 732136 w 5413695"/>
              <a:gd name="connsiteY1235" fmla="*/ 6160519 h 6858001"/>
              <a:gd name="connsiteX1236" fmla="*/ 726032 w 5413695"/>
              <a:gd name="connsiteY1236" fmla="*/ 6149792 h 6858001"/>
              <a:gd name="connsiteX1237" fmla="*/ 721369 w 5413695"/>
              <a:gd name="connsiteY1237" fmla="*/ 6138663 h 6858001"/>
              <a:gd name="connsiteX1238" fmla="*/ 713418 w 5413695"/>
              <a:gd name="connsiteY1238" fmla="*/ 6126898 h 6858001"/>
              <a:gd name="connsiteX1239" fmla="*/ 708458 w 5413695"/>
              <a:gd name="connsiteY1239" fmla="*/ 6131392 h 6858001"/>
              <a:gd name="connsiteX1240" fmla="*/ 702056 w 5413695"/>
              <a:gd name="connsiteY1240" fmla="*/ 6136289 h 6858001"/>
              <a:gd name="connsiteX1241" fmla="*/ 700043 w 5413695"/>
              <a:gd name="connsiteY1241" fmla="*/ 6129082 h 6858001"/>
              <a:gd name="connsiteX1242" fmla="*/ 696990 w 5413695"/>
              <a:gd name="connsiteY1242" fmla="*/ 6123719 h 6858001"/>
              <a:gd name="connsiteX1243" fmla="*/ 696588 w 5413695"/>
              <a:gd name="connsiteY1243" fmla="*/ 6122277 h 6858001"/>
              <a:gd name="connsiteX1244" fmla="*/ 694976 w 5413695"/>
              <a:gd name="connsiteY1244" fmla="*/ 6116512 h 6858001"/>
              <a:gd name="connsiteX1245" fmla="*/ 695210 w 5413695"/>
              <a:gd name="connsiteY1245" fmla="*/ 6111783 h 6858001"/>
              <a:gd name="connsiteX1246" fmla="*/ 691691 w 5413695"/>
              <a:gd name="connsiteY1246" fmla="*/ 6115875 h 6858001"/>
              <a:gd name="connsiteX1247" fmla="*/ 692094 w 5413695"/>
              <a:gd name="connsiteY1247" fmla="*/ 6117317 h 6858001"/>
              <a:gd name="connsiteX1248" fmla="*/ 690015 w 5413695"/>
              <a:gd name="connsiteY1248" fmla="*/ 6121004 h 6858001"/>
              <a:gd name="connsiteX1249" fmla="*/ 689380 w 5413695"/>
              <a:gd name="connsiteY1249" fmla="*/ 6124290 h 6858001"/>
              <a:gd name="connsiteX1250" fmla="*/ 684017 w 5413695"/>
              <a:gd name="connsiteY1250" fmla="*/ 6127343 h 6858001"/>
              <a:gd name="connsiteX1251" fmla="*/ 686497 w 5413695"/>
              <a:gd name="connsiteY1251" fmla="*/ 6125096 h 6858001"/>
              <a:gd name="connsiteX1252" fmla="*/ 684885 w 5413695"/>
              <a:gd name="connsiteY1252" fmla="*/ 6119330 h 6858001"/>
              <a:gd name="connsiteX1253" fmla="*/ 686560 w 5413695"/>
              <a:gd name="connsiteY1253" fmla="*/ 6114200 h 6858001"/>
              <a:gd name="connsiteX1254" fmla="*/ 685353 w 5413695"/>
              <a:gd name="connsiteY1254" fmla="*/ 6109876 h 6858001"/>
              <a:gd name="connsiteX1255" fmla="*/ 684547 w 5413695"/>
              <a:gd name="connsiteY1255" fmla="*/ 6106993 h 6858001"/>
              <a:gd name="connsiteX1256" fmla="*/ 683741 w 5413695"/>
              <a:gd name="connsiteY1256" fmla="*/ 6104109 h 6858001"/>
              <a:gd name="connsiteX1257" fmla="*/ 677573 w 5413695"/>
              <a:gd name="connsiteY1257" fmla="*/ 6104280 h 6858001"/>
              <a:gd name="connsiteX1258" fmla="*/ 676131 w 5413695"/>
              <a:gd name="connsiteY1258" fmla="*/ 6104682 h 6858001"/>
              <a:gd name="connsiteX1259" fmla="*/ 676534 w 5413695"/>
              <a:gd name="connsiteY1259" fmla="*/ 6106123 h 6858001"/>
              <a:gd name="connsiteX1260" fmla="*/ 678781 w 5413695"/>
              <a:gd name="connsiteY1260" fmla="*/ 6108604 h 6858001"/>
              <a:gd name="connsiteX1261" fmla="*/ 679586 w 5413695"/>
              <a:gd name="connsiteY1261" fmla="*/ 6111487 h 6858001"/>
              <a:gd name="connsiteX1262" fmla="*/ 679989 w 5413695"/>
              <a:gd name="connsiteY1262" fmla="*/ 6112928 h 6858001"/>
              <a:gd name="connsiteX1263" fmla="*/ 675263 w 5413695"/>
              <a:gd name="connsiteY1263" fmla="*/ 6112695 h 6858001"/>
              <a:gd name="connsiteX1264" fmla="*/ 669327 w 5413695"/>
              <a:gd name="connsiteY1264" fmla="*/ 6108137 h 6858001"/>
              <a:gd name="connsiteX1265" fmla="*/ 666040 w 5413695"/>
              <a:gd name="connsiteY1265" fmla="*/ 6107502 h 6858001"/>
              <a:gd name="connsiteX1266" fmla="*/ 664429 w 5413695"/>
              <a:gd name="connsiteY1266" fmla="*/ 6101736 h 6858001"/>
              <a:gd name="connsiteX1267" fmla="*/ 663221 w 5413695"/>
              <a:gd name="connsiteY1267" fmla="*/ 6097411 h 6858001"/>
              <a:gd name="connsiteX1268" fmla="*/ 667313 w 5413695"/>
              <a:gd name="connsiteY1268" fmla="*/ 6100930 h 6858001"/>
              <a:gd name="connsiteX1269" fmla="*/ 668755 w 5413695"/>
              <a:gd name="connsiteY1269" fmla="*/ 6100527 h 6858001"/>
              <a:gd name="connsiteX1270" fmla="*/ 674520 w 5413695"/>
              <a:gd name="connsiteY1270" fmla="*/ 6098916 h 6858001"/>
              <a:gd name="connsiteX1271" fmla="*/ 675559 w 5413695"/>
              <a:gd name="connsiteY1271" fmla="*/ 6097073 h 6858001"/>
              <a:gd name="connsiteX1272" fmla="*/ 677637 w 5413695"/>
              <a:gd name="connsiteY1272" fmla="*/ 6093384 h 6858001"/>
              <a:gd name="connsiteX1273" fmla="*/ 681558 w 5413695"/>
              <a:gd name="connsiteY1273" fmla="*/ 6090734 h 6858001"/>
              <a:gd name="connsiteX1274" fmla="*/ 680752 w 5413695"/>
              <a:gd name="connsiteY1274" fmla="*/ 6087851 h 6858001"/>
              <a:gd name="connsiteX1275" fmla="*/ 678505 w 5413695"/>
              <a:gd name="connsiteY1275" fmla="*/ 6085370 h 6858001"/>
              <a:gd name="connsiteX1276" fmla="*/ 675220 w 5413695"/>
              <a:gd name="connsiteY1276" fmla="*/ 6084735 h 6858001"/>
              <a:gd name="connsiteX1277" fmla="*/ 671531 w 5413695"/>
              <a:gd name="connsiteY1277" fmla="*/ 6082657 h 6858001"/>
              <a:gd name="connsiteX1278" fmla="*/ 670726 w 5413695"/>
              <a:gd name="connsiteY1278" fmla="*/ 6079774 h 6858001"/>
              <a:gd name="connsiteX1279" fmla="*/ 675284 w 5413695"/>
              <a:gd name="connsiteY1279" fmla="*/ 6073839 h 6858001"/>
              <a:gd name="connsiteX1280" fmla="*/ 675516 w 5413695"/>
              <a:gd name="connsiteY1280" fmla="*/ 6069112 h 6858001"/>
              <a:gd name="connsiteX1281" fmla="*/ 676386 w 5413695"/>
              <a:gd name="connsiteY1281" fmla="*/ 6061098 h 6858001"/>
              <a:gd name="connsiteX1282" fmla="*/ 679100 w 5413695"/>
              <a:gd name="connsiteY1282" fmla="*/ 6054125 h 6858001"/>
              <a:gd name="connsiteX1283" fmla="*/ 680774 w 5413695"/>
              <a:gd name="connsiteY1283" fmla="*/ 6048995 h 6858001"/>
              <a:gd name="connsiteX1284" fmla="*/ 680414 w 5413695"/>
              <a:gd name="connsiteY1284" fmla="*/ 6075513 h 6858001"/>
              <a:gd name="connsiteX1285" fmla="*/ 689740 w 5413695"/>
              <a:gd name="connsiteY1285" fmla="*/ 6097771 h 6858001"/>
              <a:gd name="connsiteX1286" fmla="*/ 704430 w 5413695"/>
              <a:gd name="connsiteY1286" fmla="*/ 6116977 h 6858001"/>
              <a:gd name="connsiteX1287" fmla="*/ 703625 w 5413695"/>
              <a:gd name="connsiteY1287" fmla="*/ 6114094 h 6858001"/>
              <a:gd name="connsiteX1288" fmla="*/ 702417 w 5413695"/>
              <a:gd name="connsiteY1288" fmla="*/ 6109770 h 6858001"/>
              <a:gd name="connsiteX1289" fmla="*/ 701208 w 5413695"/>
              <a:gd name="connsiteY1289" fmla="*/ 6105445 h 6858001"/>
              <a:gd name="connsiteX1290" fmla="*/ 699195 w 5413695"/>
              <a:gd name="connsiteY1290" fmla="*/ 6098238 h 6858001"/>
              <a:gd name="connsiteX1291" fmla="*/ 697181 w 5413695"/>
              <a:gd name="connsiteY1291" fmla="*/ 6091031 h 6858001"/>
              <a:gd name="connsiteX1292" fmla="*/ 690843 w 5413695"/>
              <a:gd name="connsiteY1292" fmla="*/ 6085032 h 6858001"/>
              <a:gd name="connsiteX1293" fmla="*/ 695167 w 5413695"/>
              <a:gd name="connsiteY1293" fmla="*/ 6083824 h 6858001"/>
              <a:gd name="connsiteX1294" fmla="*/ 694361 w 5413695"/>
              <a:gd name="connsiteY1294" fmla="*/ 6080940 h 6858001"/>
              <a:gd name="connsiteX1295" fmla="*/ 696841 w 5413695"/>
              <a:gd name="connsiteY1295" fmla="*/ 6078694 h 6858001"/>
              <a:gd name="connsiteX1296" fmla="*/ 696037 w 5413695"/>
              <a:gd name="connsiteY1296" fmla="*/ 6075810 h 6858001"/>
              <a:gd name="connsiteX1297" fmla="*/ 700361 w 5413695"/>
              <a:gd name="connsiteY1297" fmla="*/ 6074602 h 6858001"/>
              <a:gd name="connsiteX1298" fmla="*/ 692878 w 5413695"/>
              <a:gd name="connsiteY1298" fmla="*/ 6053383 h 6858001"/>
              <a:gd name="connsiteX1299" fmla="*/ 688045 w 5413695"/>
              <a:gd name="connsiteY1299" fmla="*/ 6036085 h 6858001"/>
              <a:gd name="connsiteX1300" fmla="*/ 677213 w 5413695"/>
              <a:gd name="connsiteY1300" fmla="*/ 6025125 h 6858001"/>
              <a:gd name="connsiteX1301" fmla="*/ 677849 w 5413695"/>
              <a:gd name="connsiteY1301" fmla="*/ 6021839 h 6858001"/>
              <a:gd name="connsiteX1302" fmla="*/ 683615 w 5413695"/>
              <a:gd name="connsiteY1302" fmla="*/ 6020228 h 6858001"/>
              <a:gd name="connsiteX1303" fmla="*/ 685057 w 5413695"/>
              <a:gd name="connsiteY1303" fmla="*/ 6019826 h 6858001"/>
              <a:gd name="connsiteX1304" fmla="*/ 682407 w 5413695"/>
              <a:gd name="connsiteY1304" fmla="*/ 6015904 h 6858001"/>
              <a:gd name="connsiteX1305" fmla="*/ 677913 w 5413695"/>
              <a:gd name="connsiteY1305" fmla="*/ 6010943 h 6858001"/>
              <a:gd name="connsiteX1306" fmla="*/ 675899 w 5413695"/>
              <a:gd name="connsiteY1306" fmla="*/ 6003736 h 6858001"/>
              <a:gd name="connsiteX1307" fmla="*/ 674691 w 5413695"/>
              <a:gd name="connsiteY1307" fmla="*/ 5999412 h 6858001"/>
              <a:gd name="connsiteX1308" fmla="*/ 670599 w 5413695"/>
              <a:gd name="connsiteY1308" fmla="*/ 5995892 h 6858001"/>
              <a:gd name="connsiteX1309" fmla="*/ 665469 w 5413695"/>
              <a:gd name="connsiteY1309" fmla="*/ 5994218 h 6858001"/>
              <a:gd name="connsiteX1310" fmla="*/ 662587 w 5413695"/>
              <a:gd name="connsiteY1310" fmla="*/ 5995023 h 6858001"/>
              <a:gd name="connsiteX1311" fmla="*/ 661145 w 5413695"/>
              <a:gd name="connsiteY1311" fmla="*/ 5995426 h 6858001"/>
              <a:gd name="connsiteX1312" fmla="*/ 661950 w 5413695"/>
              <a:gd name="connsiteY1312" fmla="*/ 5998309 h 6858001"/>
              <a:gd name="connsiteX1313" fmla="*/ 662353 w 5413695"/>
              <a:gd name="connsiteY1313" fmla="*/ 5999751 h 6858001"/>
              <a:gd name="connsiteX1314" fmla="*/ 663159 w 5413695"/>
              <a:gd name="connsiteY1314" fmla="*/ 6002634 h 6858001"/>
              <a:gd name="connsiteX1315" fmla="*/ 660276 w 5413695"/>
              <a:gd name="connsiteY1315" fmla="*/ 6003439 h 6858001"/>
              <a:gd name="connsiteX1316" fmla="*/ 657393 w 5413695"/>
              <a:gd name="connsiteY1316" fmla="*/ 6004245 h 6858001"/>
              <a:gd name="connsiteX1317" fmla="*/ 655146 w 5413695"/>
              <a:gd name="connsiteY1317" fmla="*/ 6001764 h 6858001"/>
              <a:gd name="connsiteX1318" fmla="*/ 654743 w 5413695"/>
              <a:gd name="connsiteY1318" fmla="*/ 6000323 h 6858001"/>
              <a:gd name="connsiteX1319" fmla="*/ 655380 w 5413695"/>
              <a:gd name="connsiteY1319" fmla="*/ 5997037 h 6858001"/>
              <a:gd name="connsiteX1320" fmla="*/ 654573 w 5413695"/>
              <a:gd name="connsiteY1320" fmla="*/ 5994155 h 6858001"/>
              <a:gd name="connsiteX1321" fmla="*/ 657054 w 5413695"/>
              <a:gd name="connsiteY1321" fmla="*/ 5991907 h 6858001"/>
              <a:gd name="connsiteX1322" fmla="*/ 656249 w 5413695"/>
              <a:gd name="connsiteY1322" fmla="*/ 5989025 h 6858001"/>
              <a:gd name="connsiteX1323" fmla="*/ 652560 w 5413695"/>
              <a:gd name="connsiteY1323" fmla="*/ 5986948 h 6858001"/>
              <a:gd name="connsiteX1324" fmla="*/ 651119 w 5413695"/>
              <a:gd name="connsiteY1324" fmla="*/ 5987349 h 6858001"/>
              <a:gd name="connsiteX1325" fmla="*/ 649041 w 5413695"/>
              <a:gd name="connsiteY1325" fmla="*/ 5991038 h 6858001"/>
              <a:gd name="connsiteX1326" fmla="*/ 646159 w 5413695"/>
              <a:gd name="connsiteY1326" fmla="*/ 5991844 h 6858001"/>
              <a:gd name="connsiteX1327" fmla="*/ 644716 w 5413695"/>
              <a:gd name="connsiteY1327" fmla="*/ 5992247 h 6858001"/>
              <a:gd name="connsiteX1328" fmla="*/ 640625 w 5413695"/>
              <a:gd name="connsiteY1328" fmla="*/ 5988728 h 6858001"/>
              <a:gd name="connsiteX1329" fmla="*/ 639417 w 5413695"/>
              <a:gd name="connsiteY1329" fmla="*/ 5984403 h 6858001"/>
              <a:gd name="connsiteX1330" fmla="*/ 641494 w 5413695"/>
              <a:gd name="connsiteY1330" fmla="*/ 5980714 h 6858001"/>
              <a:gd name="connsiteX1331" fmla="*/ 633482 w 5413695"/>
              <a:gd name="connsiteY1331" fmla="*/ 5979845 h 6858001"/>
              <a:gd name="connsiteX1332" fmla="*/ 622183 w 5413695"/>
              <a:gd name="connsiteY1332" fmla="*/ 5978340 h 6858001"/>
              <a:gd name="connsiteX1333" fmla="*/ 613768 w 5413695"/>
              <a:gd name="connsiteY1333" fmla="*/ 5976030 h 6858001"/>
              <a:gd name="connsiteX1334" fmla="*/ 614976 w 5413695"/>
              <a:gd name="connsiteY1334" fmla="*/ 5980354 h 6858001"/>
              <a:gd name="connsiteX1335" fmla="*/ 618664 w 5413695"/>
              <a:gd name="connsiteY1335" fmla="*/ 5982431 h 6858001"/>
              <a:gd name="connsiteX1336" fmla="*/ 621950 w 5413695"/>
              <a:gd name="connsiteY1336" fmla="*/ 5983068 h 6858001"/>
              <a:gd name="connsiteX1337" fmla="*/ 624197 w 5413695"/>
              <a:gd name="connsiteY1337" fmla="*/ 5985547 h 6858001"/>
              <a:gd name="connsiteX1338" fmla="*/ 622755 w 5413695"/>
              <a:gd name="connsiteY1338" fmla="*/ 5985950 h 6858001"/>
              <a:gd name="connsiteX1339" fmla="*/ 623964 w 5413695"/>
              <a:gd name="connsiteY1339" fmla="*/ 5990275 h 6858001"/>
              <a:gd name="connsiteX1340" fmla="*/ 624769 w 5413695"/>
              <a:gd name="connsiteY1340" fmla="*/ 5993158 h 6858001"/>
              <a:gd name="connsiteX1341" fmla="*/ 625977 w 5413695"/>
              <a:gd name="connsiteY1341" fmla="*/ 5997482 h 6858001"/>
              <a:gd name="connsiteX1342" fmla="*/ 626783 w 5413695"/>
              <a:gd name="connsiteY1342" fmla="*/ 6000365 h 6858001"/>
              <a:gd name="connsiteX1343" fmla="*/ 628627 w 5413695"/>
              <a:gd name="connsiteY1343" fmla="*/ 6001404 h 6858001"/>
              <a:gd name="connsiteX1344" fmla="*/ 632951 w 5413695"/>
              <a:gd name="connsiteY1344" fmla="*/ 6000196 h 6858001"/>
              <a:gd name="connsiteX1345" fmla="*/ 627991 w 5413695"/>
              <a:gd name="connsiteY1345" fmla="*/ 6004689 h 6858001"/>
              <a:gd name="connsiteX1346" fmla="*/ 626315 w 5413695"/>
              <a:gd name="connsiteY1346" fmla="*/ 6009820 h 6858001"/>
              <a:gd name="connsiteX1347" fmla="*/ 625045 w 5413695"/>
              <a:gd name="connsiteY1347" fmla="*/ 6016391 h 6858001"/>
              <a:gd name="connsiteX1348" fmla="*/ 627059 w 5413695"/>
              <a:gd name="connsiteY1348" fmla="*/ 6023599 h 6858001"/>
              <a:gd name="connsiteX1349" fmla="*/ 634032 w 5413695"/>
              <a:gd name="connsiteY1349" fmla="*/ 6026311 h 6858001"/>
              <a:gd name="connsiteX1350" fmla="*/ 635474 w 5413695"/>
              <a:gd name="connsiteY1350" fmla="*/ 6025909 h 6858001"/>
              <a:gd name="connsiteX1351" fmla="*/ 634668 w 5413695"/>
              <a:gd name="connsiteY1351" fmla="*/ 6023026 h 6858001"/>
              <a:gd name="connsiteX1352" fmla="*/ 634266 w 5413695"/>
              <a:gd name="connsiteY1352" fmla="*/ 6021585 h 6858001"/>
              <a:gd name="connsiteX1353" fmla="*/ 636343 w 5413695"/>
              <a:gd name="connsiteY1353" fmla="*/ 6017897 h 6858001"/>
              <a:gd name="connsiteX1354" fmla="*/ 637784 w 5413695"/>
              <a:gd name="connsiteY1354" fmla="*/ 6017493 h 6858001"/>
              <a:gd name="connsiteX1355" fmla="*/ 640667 w 5413695"/>
              <a:gd name="connsiteY1355" fmla="*/ 6016688 h 6858001"/>
              <a:gd name="connsiteX1356" fmla="*/ 645566 w 5413695"/>
              <a:gd name="connsiteY1356" fmla="*/ 6023089 h 6858001"/>
              <a:gd name="connsiteX1357" fmla="*/ 647578 w 5413695"/>
              <a:gd name="connsiteY1357" fmla="*/ 6030297 h 6858001"/>
              <a:gd name="connsiteX1358" fmla="*/ 649593 w 5413695"/>
              <a:gd name="connsiteY1358" fmla="*/ 6037504 h 6858001"/>
              <a:gd name="connsiteX1359" fmla="*/ 648723 w 5413695"/>
              <a:gd name="connsiteY1359" fmla="*/ 6045517 h 6858001"/>
              <a:gd name="connsiteX1360" fmla="*/ 647853 w 5413695"/>
              <a:gd name="connsiteY1360" fmla="*/ 6053531 h 6858001"/>
              <a:gd name="connsiteX1361" fmla="*/ 635283 w 5413695"/>
              <a:gd name="connsiteY1361" fmla="*/ 6058597 h 6858001"/>
              <a:gd name="connsiteX1362" fmla="*/ 631700 w 5413695"/>
              <a:gd name="connsiteY1362" fmla="*/ 6073585 h 6858001"/>
              <a:gd name="connsiteX1363" fmla="*/ 630365 w 5413695"/>
              <a:gd name="connsiteY1363" fmla="*/ 6091051 h 6858001"/>
              <a:gd name="connsiteX1364" fmla="*/ 635601 w 5413695"/>
              <a:gd name="connsiteY1364" fmla="*/ 6109790 h 6858001"/>
              <a:gd name="connsiteX1365" fmla="*/ 641240 w 5413695"/>
              <a:gd name="connsiteY1365" fmla="*/ 6129971 h 6858001"/>
              <a:gd name="connsiteX1366" fmla="*/ 645267 w 5413695"/>
              <a:gd name="connsiteY1366" fmla="*/ 6144386 h 6858001"/>
              <a:gd name="connsiteX1367" fmla="*/ 640137 w 5413695"/>
              <a:gd name="connsiteY1367" fmla="*/ 6142711 h 6858001"/>
              <a:gd name="connsiteX1368" fmla="*/ 636448 w 5413695"/>
              <a:gd name="connsiteY1368" fmla="*/ 6140634 h 6858001"/>
              <a:gd name="connsiteX1369" fmla="*/ 630915 w 5413695"/>
              <a:gd name="connsiteY1369" fmla="*/ 6137518 h 6858001"/>
              <a:gd name="connsiteX1370" fmla="*/ 628032 w 5413695"/>
              <a:gd name="connsiteY1370" fmla="*/ 6138323 h 6858001"/>
              <a:gd name="connsiteX1371" fmla="*/ 635812 w 5413695"/>
              <a:gd name="connsiteY1371" fmla="*/ 6143919 h 6858001"/>
              <a:gd name="connsiteX1372" fmla="*/ 638461 w 5413695"/>
              <a:gd name="connsiteY1372" fmla="*/ 6147841 h 6858001"/>
              <a:gd name="connsiteX1373" fmla="*/ 644164 w 5413695"/>
              <a:gd name="connsiteY1373" fmla="*/ 6157126 h 6858001"/>
              <a:gd name="connsiteX1374" fmla="*/ 649463 w 5413695"/>
              <a:gd name="connsiteY1374" fmla="*/ 6164969 h 6858001"/>
              <a:gd name="connsiteX1375" fmla="*/ 636490 w 5413695"/>
              <a:gd name="connsiteY1375" fmla="*/ 6168594 h 6858001"/>
              <a:gd name="connsiteX1376" fmla="*/ 640645 w 5413695"/>
              <a:gd name="connsiteY1376" fmla="*/ 6161217 h 6858001"/>
              <a:gd name="connsiteX1377" fmla="*/ 638632 w 5413695"/>
              <a:gd name="connsiteY1377" fmla="*/ 6154010 h 6858001"/>
              <a:gd name="connsiteX1378" fmla="*/ 634137 w 5413695"/>
              <a:gd name="connsiteY1378" fmla="*/ 6149049 h 6858001"/>
              <a:gd name="connsiteX1379" fmla="*/ 628604 w 5413695"/>
              <a:gd name="connsiteY1379" fmla="*/ 6145933 h 6858001"/>
              <a:gd name="connsiteX1380" fmla="*/ 620591 w 5413695"/>
              <a:gd name="connsiteY1380" fmla="*/ 6145065 h 6858001"/>
              <a:gd name="connsiteX1381" fmla="*/ 619319 w 5413695"/>
              <a:gd name="connsiteY1381" fmla="*/ 6151635 h 6858001"/>
              <a:gd name="connsiteX1382" fmla="*/ 619723 w 5413695"/>
              <a:gd name="connsiteY1382" fmla="*/ 6153077 h 6858001"/>
              <a:gd name="connsiteX1383" fmla="*/ 620529 w 5413695"/>
              <a:gd name="connsiteY1383" fmla="*/ 6155960 h 6858001"/>
              <a:gd name="connsiteX1384" fmla="*/ 621334 w 5413695"/>
              <a:gd name="connsiteY1384" fmla="*/ 6158843 h 6858001"/>
              <a:gd name="connsiteX1385" fmla="*/ 619891 w 5413695"/>
              <a:gd name="connsiteY1385" fmla="*/ 6159246 h 6858001"/>
              <a:gd name="connsiteX1386" fmla="*/ 617009 w 5413695"/>
              <a:gd name="connsiteY1386" fmla="*/ 6160051 h 6858001"/>
              <a:gd name="connsiteX1387" fmla="*/ 611879 w 5413695"/>
              <a:gd name="connsiteY1387" fmla="*/ 6158377 h 6858001"/>
              <a:gd name="connsiteX1388" fmla="*/ 612684 w 5413695"/>
              <a:gd name="connsiteY1388" fmla="*/ 6161260 h 6858001"/>
              <a:gd name="connsiteX1389" fmla="*/ 613087 w 5413695"/>
              <a:gd name="connsiteY1389" fmla="*/ 6162701 h 6858001"/>
              <a:gd name="connsiteX1390" fmla="*/ 615334 w 5413695"/>
              <a:gd name="connsiteY1390" fmla="*/ 6165181 h 6858001"/>
              <a:gd name="connsiteX1391" fmla="*/ 621100 w 5413695"/>
              <a:gd name="connsiteY1391" fmla="*/ 6163570 h 6858001"/>
              <a:gd name="connsiteX1392" fmla="*/ 622541 w 5413695"/>
              <a:gd name="connsiteY1392" fmla="*/ 6163168 h 6858001"/>
              <a:gd name="connsiteX1393" fmla="*/ 624619 w 5413695"/>
              <a:gd name="connsiteY1393" fmla="*/ 6159480 h 6858001"/>
              <a:gd name="connsiteX1394" fmla="*/ 628944 w 5413695"/>
              <a:gd name="connsiteY1394" fmla="*/ 6158270 h 6858001"/>
              <a:gd name="connsiteX1395" fmla="*/ 628074 w 5413695"/>
              <a:gd name="connsiteY1395" fmla="*/ 6166284 h 6858001"/>
              <a:gd name="connsiteX1396" fmla="*/ 629282 w 5413695"/>
              <a:gd name="connsiteY1396" fmla="*/ 6170608 h 6858001"/>
              <a:gd name="connsiteX1397" fmla="*/ 632972 w 5413695"/>
              <a:gd name="connsiteY1397" fmla="*/ 6172686 h 6858001"/>
              <a:gd name="connsiteX1398" fmla="*/ 638503 w 5413695"/>
              <a:gd name="connsiteY1398" fmla="*/ 6175801 h 6858001"/>
              <a:gd name="connsiteX1399" fmla="*/ 637868 w 5413695"/>
              <a:gd name="connsiteY1399" fmla="*/ 6179088 h 6858001"/>
              <a:gd name="connsiteX1400" fmla="*/ 632907 w 5413695"/>
              <a:gd name="connsiteY1400" fmla="*/ 6183582 h 6858001"/>
              <a:gd name="connsiteX1401" fmla="*/ 628583 w 5413695"/>
              <a:gd name="connsiteY1401" fmla="*/ 6184789 h 6858001"/>
              <a:gd name="connsiteX1402" fmla="*/ 624258 w 5413695"/>
              <a:gd name="connsiteY1402" fmla="*/ 6185999 h 6858001"/>
              <a:gd name="connsiteX1403" fmla="*/ 620337 w 5413695"/>
              <a:gd name="connsiteY1403" fmla="*/ 6188648 h 6858001"/>
              <a:gd name="connsiteX1404" fmla="*/ 618259 w 5413695"/>
              <a:gd name="connsiteY1404" fmla="*/ 6192336 h 6858001"/>
              <a:gd name="connsiteX1405" fmla="*/ 610247 w 5413695"/>
              <a:gd name="connsiteY1405" fmla="*/ 6191467 h 6858001"/>
              <a:gd name="connsiteX1406" fmla="*/ 605519 w 5413695"/>
              <a:gd name="connsiteY1406" fmla="*/ 6191233 h 6858001"/>
              <a:gd name="connsiteX1407" fmla="*/ 601025 w 5413695"/>
              <a:gd name="connsiteY1407" fmla="*/ 6186273 h 6858001"/>
              <a:gd name="connsiteX1408" fmla="*/ 599011 w 5413695"/>
              <a:gd name="connsiteY1408" fmla="*/ 6179066 h 6858001"/>
              <a:gd name="connsiteX1409" fmla="*/ 585402 w 5413695"/>
              <a:gd name="connsiteY1409" fmla="*/ 6185977 h 6858001"/>
              <a:gd name="connsiteX1410" fmla="*/ 581310 w 5413695"/>
              <a:gd name="connsiteY1410" fmla="*/ 6182458 h 6858001"/>
              <a:gd name="connsiteX1411" fmla="*/ 583387 w 5413695"/>
              <a:gd name="connsiteY1411" fmla="*/ 6178769 h 6858001"/>
              <a:gd name="connsiteX1412" fmla="*/ 585868 w 5413695"/>
              <a:gd name="connsiteY1412" fmla="*/ 6176522 h 6858001"/>
              <a:gd name="connsiteX1413" fmla="*/ 581375 w 5413695"/>
              <a:gd name="connsiteY1413" fmla="*/ 6171562 h 6858001"/>
              <a:gd name="connsiteX1414" fmla="*/ 580103 w 5413695"/>
              <a:gd name="connsiteY1414" fmla="*/ 6178133 h 6858001"/>
              <a:gd name="connsiteX1415" fmla="*/ 575778 w 5413695"/>
              <a:gd name="connsiteY1415" fmla="*/ 6179341 h 6858001"/>
              <a:gd name="connsiteX1416" fmla="*/ 571453 w 5413695"/>
              <a:gd name="connsiteY1416" fmla="*/ 6180549 h 6858001"/>
              <a:gd name="connsiteX1417" fmla="*/ 565518 w 5413695"/>
              <a:gd name="connsiteY1417" fmla="*/ 6175991 h 6858001"/>
              <a:gd name="connsiteX1418" fmla="*/ 558545 w 5413695"/>
              <a:gd name="connsiteY1418" fmla="*/ 6173279 h 6858001"/>
              <a:gd name="connsiteX1419" fmla="*/ 557336 w 5413695"/>
              <a:gd name="connsiteY1419" fmla="*/ 6168954 h 6858001"/>
              <a:gd name="connsiteX1420" fmla="*/ 560219 w 5413695"/>
              <a:gd name="connsiteY1420" fmla="*/ 6168149 h 6858001"/>
              <a:gd name="connsiteX1421" fmla="*/ 563103 w 5413695"/>
              <a:gd name="connsiteY1421" fmla="*/ 6167343 h 6858001"/>
              <a:gd name="connsiteX1422" fmla="*/ 564947 w 5413695"/>
              <a:gd name="connsiteY1422" fmla="*/ 6168382 h 6858001"/>
              <a:gd name="connsiteX1423" fmla="*/ 568634 w 5413695"/>
              <a:gd name="connsiteY1423" fmla="*/ 6170460 h 6858001"/>
              <a:gd name="connsiteX1424" fmla="*/ 556488 w 5413695"/>
              <a:gd name="connsiteY1424" fmla="*/ 6138111 h 6858001"/>
              <a:gd name="connsiteX1425" fmla="*/ 550510 w 5413695"/>
              <a:gd name="connsiteY1425" fmla="*/ 6105593 h 6858001"/>
              <a:gd name="connsiteX1426" fmla="*/ 549664 w 5413695"/>
              <a:gd name="connsiteY1426" fmla="*/ 6074749 h 6858001"/>
              <a:gd name="connsiteX1427" fmla="*/ 549620 w 5413695"/>
              <a:gd name="connsiteY1427" fmla="*/ 6046788 h 6858001"/>
              <a:gd name="connsiteX1428" fmla="*/ 546335 w 5413695"/>
              <a:gd name="connsiteY1428" fmla="*/ 6046153 h 6858001"/>
              <a:gd name="connsiteX1429" fmla="*/ 541842 w 5413695"/>
              <a:gd name="connsiteY1429" fmla="*/ 6041192 h 6858001"/>
              <a:gd name="connsiteX1430" fmla="*/ 539192 w 5413695"/>
              <a:gd name="connsiteY1430" fmla="*/ 6037271 h 6858001"/>
              <a:gd name="connsiteX1431" fmla="*/ 537178 w 5413695"/>
              <a:gd name="connsiteY1431" fmla="*/ 6030063 h 6858001"/>
              <a:gd name="connsiteX1432" fmla="*/ 537814 w 5413695"/>
              <a:gd name="connsiteY1432" fmla="*/ 6026777 h 6858001"/>
              <a:gd name="connsiteX1433" fmla="*/ 543580 w 5413695"/>
              <a:gd name="connsiteY1433" fmla="*/ 6025166 h 6858001"/>
              <a:gd name="connsiteX1434" fmla="*/ 543177 w 5413695"/>
              <a:gd name="connsiteY1434" fmla="*/ 6023726 h 6858001"/>
              <a:gd name="connsiteX1435" fmla="*/ 542371 w 5413695"/>
              <a:gd name="connsiteY1435" fmla="*/ 6020842 h 6858001"/>
              <a:gd name="connsiteX1436" fmla="*/ 543813 w 5413695"/>
              <a:gd name="connsiteY1436" fmla="*/ 6020439 h 6858001"/>
              <a:gd name="connsiteX1437" fmla="*/ 545021 w 5413695"/>
              <a:gd name="connsiteY1437" fmla="*/ 6024764 h 6858001"/>
              <a:gd name="connsiteX1438" fmla="*/ 545826 w 5413695"/>
              <a:gd name="connsiteY1438" fmla="*/ 6027646 h 6858001"/>
              <a:gd name="connsiteX1439" fmla="*/ 551890 w 5413695"/>
              <a:gd name="connsiteY1439" fmla="*/ 6010413 h 6858001"/>
              <a:gd name="connsiteX1440" fmla="*/ 550745 w 5413695"/>
              <a:gd name="connsiteY1440" fmla="*/ 5995193 h 6858001"/>
              <a:gd name="connsiteX1441" fmla="*/ 541821 w 5413695"/>
              <a:gd name="connsiteY1441" fmla="*/ 5974375 h 6858001"/>
              <a:gd name="connsiteX1442" fmla="*/ 538937 w 5413695"/>
              <a:gd name="connsiteY1442" fmla="*/ 5975181 h 6858001"/>
              <a:gd name="connsiteX1443" fmla="*/ 538301 w 5413695"/>
              <a:gd name="connsiteY1443" fmla="*/ 5978466 h 6858001"/>
              <a:gd name="connsiteX1444" fmla="*/ 539107 w 5413695"/>
              <a:gd name="connsiteY1444" fmla="*/ 5981350 h 6858001"/>
              <a:gd name="connsiteX1445" fmla="*/ 536627 w 5413695"/>
              <a:gd name="connsiteY1445" fmla="*/ 5983597 h 6858001"/>
              <a:gd name="connsiteX1446" fmla="*/ 534549 w 5413695"/>
              <a:gd name="connsiteY1446" fmla="*/ 5987285 h 6858001"/>
              <a:gd name="connsiteX1447" fmla="*/ 530226 w 5413695"/>
              <a:gd name="connsiteY1447" fmla="*/ 5988493 h 6858001"/>
              <a:gd name="connsiteX1448" fmla="*/ 532302 w 5413695"/>
              <a:gd name="connsiteY1448" fmla="*/ 5984804 h 6858001"/>
              <a:gd name="connsiteX1449" fmla="*/ 533341 w 5413695"/>
              <a:gd name="connsiteY1449" fmla="*/ 5982961 h 6858001"/>
              <a:gd name="connsiteX1450" fmla="*/ 532536 w 5413695"/>
              <a:gd name="connsiteY1450" fmla="*/ 5980077 h 6858001"/>
              <a:gd name="connsiteX1451" fmla="*/ 531730 w 5413695"/>
              <a:gd name="connsiteY1451" fmla="*/ 5977194 h 6858001"/>
              <a:gd name="connsiteX1452" fmla="*/ 529886 w 5413695"/>
              <a:gd name="connsiteY1452" fmla="*/ 5976157 h 6858001"/>
              <a:gd name="connsiteX1453" fmla="*/ 534210 w 5413695"/>
              <a:gd name="connsiteY1453" fmla="*/ 5974947 h 6858001"/>
              <a:gd name="connsiteX1454" fmla="*/ 538535 w 5413695"/>
              <a:gd name="connsiteY1454" fmla="*/ 5973740 h 6858001"/>
              <a:gd name="connsiteX1455" fmla="*/ 536288 w 5413695"/>
              <a:gd name="connsiteY1455" fmla="*/ 5971259 h 6858001"/>
              <a:gd name="connsiteX1456" fmla="*/ 535080 w 5413695"/>
              <a:gd name="connsiteY1456" fmla="*/ 5966935 h 6858001"/>
              <a:gd name="connsiteX1457" fmla="*/ 535715 w 5413695"/>
              <a:gd name="connsiteY1457" fmla="*/ 5963649 h 6858001"/>
              <a:gd name="connsiteX1458" fmla="*/ 537391 w 5413695"/>
              <a:gd name="connsiteY1458" fmla="*/ 5958519 h 6858001"/>
              <a:gd name="connsiteX1459" fmla="*/ 524077 w 5413695"/>
              <a:gd name="connsiteY1459" fmla="*/ 5949807 h 6858001"/>
              <a:gd name="connsiteX1460" fmla="*/ 510299 w 5413695"/>
              <a:gd name="connsiteY1460" fmla="*/ 5950548 h 6858001"/>
              <a:gd name="connsiteX1461" fmla="*/ 494209 w 5413695"/>
              <a:gd name="connsiteY1461" fmla="*/ 5959706 h 6858001"/>
              <a:gd name="connsiteX1462" fmla="*/ 488676 w 5413695"/>
              <a:gd name="connsiteY1462" fmla="*/ 5956590 h 6858001"/>
              <a:gd name="connsiteX1463" fmla="*/ 484586 w 5413695"/>
              <a:gd name="connsiteY1463" fmla="*/ 5953071 h 6858001"/>
              <a:gd name="connsiteX1464" fmla="*/ 481766 w 5413695"/>
              <a:gd name="connsiteY1464" fmla="*/ 5942980 h 6858001"/>
              <a:gd name="connsiteX1465" fmla="*/ 476063 w 5413695"/>
              <a:gd name="connsiteY1465" fmla="*/ 5933696 h 6858001"/>
              <a:gd name="connsiteX1466" fmla="*/ 469662 w 5413695"/>
              <a:gd name="connsiteY1466" fmla="*/ 5938592 h 6858001"/>
              <a:gd name="connsiteX1467" fmla="*/ 461013 w 5413695"/>
              <a:gd name="connsiteY1467" fmla="*/ 5941008 h 6858001"/>
              <a:gd name="connsiteX1468" fmla="*/ 450923 w 5413695"/>
              <a:gd name="connsiteY1468" fmla="*/ 5943829 h 6858001"/>
              <a:gd name="connsiteX1469" fmla="*/ 442910 w 5413695"/>
              <a:gd name="connsiteY1469" fmla="*/ 5942959 h 6858001"/>
              <a:gd name="connsiteX1470" fmla="*/ 429808 w 5413695"/>
              <a:gd name="connsiteY1470" fmla="*/ 5968375 h 6858001"/>
              <a:gd name="connsiteX1471" fmla="*/ 413422 w 5413695"/>
              <a:gd name="connsiteY1471" fmla="*/ 5993155 h 6858001"/>
              <a:gd name="connsiteX1472" fmla="*/ 397036 w 5413695"/>
              <a:gd name="connsiteY1472" fmla="*/ 6017936 h 6858001"/>
              <a:gd name="connsiteX1473" fmla="*/ 375116 w 5413695"/>
              <a:gd name="connsiteY1473" fmla="*/ 6039600 h 6858001"/>
              <a:gd name="connsiteX1474" fmla="*/ 344783 w 5413695"/>
              <a:gd name="connsiteY1474" fmla="*/ 6058955 h 6858001"/>
              <a:gd name="connsiteX1475" fmla="*/ 340288 w 5413695"/>
              <a:gd name="connsiteY1475" fmla="*/ 6053995 h 6858001"/>
              <a:gd name="connsiteX1476" fmla="*/ 337638 w 5413695"/>
              <a:gd name="connsiteY1476" fmla="*/ 6050072 h 6858001"/>
              <a:gd name="connsiteX1477" fmla="*/ 334755 w 5413695"/>
              <a:gd name="connsiteY1477" fmla="*/ 6050877 h 6858001"/>
              <a:gd name="connsiteX1478" fmla="*/ 330431 w 5413695"/>
              <a:gd name="connsiteY1478" fmla="*/ 6052086 h 6858001"/>
              <a:gd name="connsiteX1479" fmla="*/ 326743 w 5413695"/>
              <a:gd name="connsiteY1479" fmla="*/ 6050008 h 6858001"/>
              <a:gd name="connsiteX1480" fmla="*/ 322419 w 5413695"/>
              <a:gd name="connsiteY1480" fmla="*/ 6051217 h 6858001"/>
              <a:gd name="connsiteX1481" fmla="*/ 336791 w 5413695"/>
              <a:gd name="connsiteY1481" fmla="*/ 6019228 h 6858001"/>
              <a:gd name="connsiteX1482" fmla="*/ 347476 w 5413695"/>
              <a:gd name="connsiteY1482" fmla="*/ 5985164 h 6858001"/>
              <a:gd name="connsiteX1483" fmla="*/ 342579 w 5413695"/>
              <a:gd name="connsiteY1483" fmla="*/ 5978761 h 6858001"/>
              <a:gd name="connsiteX1484" fmla="*/ 340564 w 5413695"/>
              <a:gd name="connsiteY1484" fmla="*/ 5971554 h 6858001"/>
              <a:gd name="connsiteX1485" fmla="*/ 336707 w 5413695"/>
              <a:gd name="connsiteY1485" fmla="*/ 5963308 h 6858001"/>
              <a:gd name="connsiteX1486" fmla="*/ 333887 w 5413695"/>
              <a:gd name="connsiteY1486" fmla="*/ 5953218 h 6858001"/>
              <a:gd name="connsiteX1487" fmla="*/ 341900 w 5413695"/>
              <a:gd name="connsiteY1487" fmla="*/ 5954087 h 6858001"/>
              <a:gd name="connsiteX1488" fmla="*/ 343342 w 5413695"/>
              <a:gd name="connsiteY1488" fmla="*/ 5953684 h 6858001"/>
              <a:gd name="connsiteX1489" fmla="*/ 345420 w 5413695"/>
              <a:gd name="connsiteY1489" fmla="*/ 5949995 h 6858001"/>
              <a:gd name="connsiteX1490" fmla="*/ 344211 w 5413695"/>
              <a:gd name="connsiteY1490" fmla="*/ 5945671 h 6858001"/>
              <a:gd name="connsiteX1491" fmla="*/ 340522 w 5413695"/>
              <a:gd name="connsiteY1491" fmla="*/ 5943593 h 6858001"/>
              <a:gd name="connsiteX1492" fmla="*/ 337872 w 5413695"/>
              <a:gd name="connsiteY1492" fmla="*/ 5939673 h 6858001"/>
              <a:gd name="connsiteX1493" fmla="*/ 334184 w 5413695"/>
              <a:gd name="connsiteY1493" fmla="*/ 5937594 h 6858001"/>
              <a:gd name="connsiteX1494" fmla="*/ 333315 w 5413695"/>
              <a:gd name="connsiteY1494" fmla="*/ 5945608 h 6858001"/>
              <a:gd name="connsiteX1495" fmla="*/ 327718 w 5413695"/>
              <a:gd name="connsiteY1495" fmla="*/ 5953387 h 6858001"/>
              <a:gd name="connsiteX1496" fmla="*/ 319070 w 5413695"/>
              <a:gd name="connsiteY1496" fmla="*/ 5955803 h 6858001"/>
              <a:gd name="connsiteX1497" fmla="*/ 307537 w 5413695"/>
              <a:gd name="connsiteY1497" fmla="*/ 5959026 h 6858001"/>
              <a:gd name="connsiteX1498" fmla="*/ 295773 w 5413695"/>
              <a:gd name="connsiteY1498" fmla="*/ 5966976 h 6858001"/>
              <a:gd name="connsiteX1499" fmla="*/ 293123 w 5413695"/>
              <a:gd name="connsiteY1499" fmla="*/ 5963053 h 6858001"/>
              <a:gd name="connsiteX1500" fmla="*/ 288629 w 5413695"/>
              <a:gd name="connsiteY1500" fmla="*/ 5958092 h 6858001"/>
              <a:gd name="connsiteX1501" fmla="*/ 285344 w 5413695"/>
              <a:gd name="connsiteY1501" fmla="*/ 5957457 h 6858001"/>
              <a:gd name="connsiteX1502" fmla="*/ 282291 w 5413695"/>
              <a:gd name="connsiteY1502" fmla="*/ 5952094 h 6858001"/>
              <a:gd name="connsiteX1503" fmla="*/ 281084 w 5413695"/>
              <a:gd name="connsiteY1503" fmla="*/ 5947769 h 6858001"/>
              <a:gd name="connsiteX1504" fmla="*/ 279069 w 5413695"/>
              <a:gd name="connsiteY1504" fmla="*/ 5940561 h 6858001"/>
              <a:gd name="connsiteX1505" fmla="*/ 283393 w 5413695"/>
              <a:gd name="connsiteY1505" fmla="*/ 5939354 h 6858001"/>
              <a:gd name="connsiteX1506" fmla="*/ 287717 w 5413695"/>
              <a:gd name="connsiteY1506" fmla="*/ 5938145 h 6858001"/>
              <a:gd name="connsiteX1507" fmla="*/ 293484 w 5413695"/>
              <a:gd name="connsiteY1507" fmla="*/ 5936535 h 6858001"/>
              <a:gd name="connsiteX1508" fmla="*/ 298613 w 5413695"/>
              <a:gd name="connsiteY1508" fmla="*/ 5938209 h 6858001"/>
              <a:gd name="connsiteX1509" fmla="*/ 302938 w 5413695"/>
              <a:gd name="connsiteY1509" fmla="*/ 5937001 h 6858001"/>
              <a:gd name="connsiteX1510" fmla="*/ 307262 w 5413695"/>
              <a:gd name="connsiteY1510" fmla="*/ 5935793 h 6858001"/>
              <a:gd name="connsiteX1511" fmla="*/ 309339 w 5413695"/>
              <a:gd name="connsiteY1511" fmla="*/ 5932105 h 6858001"/>
              <a:gd name="connsiteX1512" fmla="*/ 312859 w 5413695"/>
              <a:gd name="connsiteY1512" fmla="*/ 5928012 h 6858001"/>
              <a:gd name="connsiteX1513" fmla="*/ 314534 w 5413695"/>
              <a:gd name="connsiteY1513" fmla="*/ 5922883 h 6858001"/>
              <a:gd name="connsiteX1514" fmla="*/ 313325 w 5413695"/>
              <a:gd name="connsiteY1514" fmla="*/ 5918558 h 6858001"/>
              <a:gd name="connsiteX1515" fmla="*/ 310506 w 5413695"/>
              <a:gd name="connsiteY1515" fmla="*/ 5908468 h 6858001"/>
              <a:gd name="connsiteX1516" fmla="*/ 330115 w 5413695"/>
              <a:gd name="connsiteY1516" fmla="*/ 5895219 h 6858001"/>
              <a:gd name="connsiteX1517" fmla="*/ 351165 w 5413695"/>
              <a:gd name="connsiteY1517" fmla="*/ 5881567 h 6858001"/>
              <a:gd name="connsiteX1518" fmla="*/ 374461 w 5413695"/>
              <a:gd name="connsiteY1518" fmla="*/ 5870396 h 6858001"/>
              <a:gd name="connsiteX1519" fmla="*/ 392862 w 5413695"/>
              <a:gd name="connsiteY1519" fmla="*/ 5852823 h 6858001"/>
              <a:gd name="connsiteX1520" fmla="*/ 385484 w 5413695"/>
              <a:gd name="connsiteY1520" fmla="*/ 5848669 h 6858001"/>
              <a:gd name="connsiteX1521" fmla="*/ 379953 w 5413695"/>
              <a:gd name="connsiteY1521" fmla="*/ 5845552 h 6858001"/>
              <a:gd name="connsiteX1522" fmla="*/ 377707 w 5413695"/>
              <a:gd name="connsiteY1522" fmla="*/ 5843072 h 6858001"/>
              <a:gd name="connsiteX1523" fmla="*/ 373614 w 5413695"/>
              <a:gd name="connsiteY1523" fmla="*/ 5839553 h 6858001"/>
              <a:gd name="connsiteX1524" fmla="*/ 368717 w 5413695"/>
              <a:gd name="connsiteY1524" fmla="*/ 5833151 h 6858001"/>
              <a:gd name="connsiteX1525" fmla="*/ 366300 w 5413695"/>
              <a:gd name="connsiteY1525" fmla="*/ 5824503 h 6858001"/>
              <a:gd name="connsiteX1526" fmla="*/ 366068 w 5413695"/>
              <a:gd name="connsiteY1526" fmla="*/ 5829230 h 6858001"/>
              <a:gd name="connsiteX1527" fmla="*/ 363184 w 5413695"/>
              <a:gd name="connsiteY1527" fmla="*/ 5830035 h 6858001"/>
              <a:gd name="connsiteX1528" fmla="*/ 362379 w 5413695"/>
              <a:gd name="connsiteY1528" fmla="*/ 5827153 h 6858001"/>
              <a:gd name="connsiteX1529" fmla="*/ 359092 w 5413695"/>
              <a:gd name="connsiteY1529" fmla="*/ 5826517 h 6858001"/>
              <a:gd name="connsiteX1530" fmla="*/ 350846 w 5413695"/>
              <a:gd name="connsiteY1530" fmla="*/ 5830374 h 6858001"/>
              <a:gd name="connsiteX1531" fmla="*/ 342367 w 5413695"/>
              <a:gd name="connsiteY1531" fmla="*/ 5838960 h 6858001"/>
              <a:gd name="connsiteX1532" fmla="*/ 333888 w 5413695"/>
              <a:gd name="connsiteY1532" fmla="*/ 5847544 h 6858001"/>
              <a:gd name="connsiteX1533" fmla="*/ 327253 w 5413695"/>
              <a:gd name="connsiteY1533" fmla="*/ 5857169 h 6858001"/>
              <a:gd name="connsiteX1534" fmla="*/ 325239 w 5413695"/>
              <a:gd name="connsiteY1534" fmla="*/ 5849961 h 6858001"/>
              <a:gd name="connsiteX1535" fmla="*/ 324031 w 5413695"/>
              <a:gd name="connsiteY1535" fmla="*/ 5845637 h 6858001"/>
              <a:gd name="connsiteX1536" fmla="*/ 320746 w 5413695"/>
              <a:gd name="connsiteY1536" fmla="*/ 5845000 h 6858001"/>
              <a:gd name="connsiteX1537" fmla="*/ 318499 w 5413695"/>
              <a:gd name="connsiteY1537" fmla="*/ 5842520 h 6858001"/>
              <a:gd name="connsiteX1538" fmla="*/ 314811 w 5413695"/>
              <a:gd name="connsiteY1538" fmla="*/ 5840443 h 6858001"/>
              <a:gd name="connsiteX1539" fmla="*/ 310083 w 5413695"/>
              <a:gd name="connsiteY1539" fmla="*/ 5840210 h 6858001"/>
              <a:gd name="connsiteX1540" fmla="*/ 306394 w 5413695"/>
              <a:gd name="connsiteY1540" fmla="*/ 5838132 h 6858001"/>
              <a:gd name="connsiteX1541" fmla="*/ 311651 w 5413695"/>
              <a:gd name="connsiteY1541" fmla="*/ 5818015 h 6858001"/>
              <a:gd name="connsiteX1542" fmla="*/ 320767 w 5413695"/>
              <a:gd name="connsiteY1542" fmla="*/ 5806144 h 6858001"/>
              <a:gd name="connsiteX1543" fmla="*/ 335182 w 5413695"/>
              <a:gd name="connsiteY1543" fmla="*/ 5802117 h 6858001"/>
              <a:gd name="connsiteX1544" fmla="*/ 349999 w 5413695"/>
              <a:gd name="connsiteY1544" fmla="*/ 5799531 h 6858001"/>
              <a:gd name="connsiteX1545" fmla="*/ 366025 w 5413695"/>
              <a:gd name="connsiteY1545" fmla="*/ 5801270 h 6858001"/>
              <a:gd name="connsiteX1546" fmla="*/ 366662 w 5413695"/>
              <a:gd name="connsiteY1546" fmla="*/ 5797983 h 6858001"/>
              <a:gd name="connsiteX1547" fmla="*/ 370179 w 5413695"/>
              <a:gd name="connsiteY1547" fmla="*/ 5793893 h 6858001"/>
              <a:gd name="connsiteX1548" fmla="*/ 371855 w 5413695"/>
              <a:gd name="connsiteY1548" fmla="*/ 5788763 h 6858001"/>
              <a:gd name="connsiteX1549" fmla="*/ 377387 w 5413695"/>
              <a:gd name="connsiteY1549" fmla="*/ 5791878 h 6858001"/>
              <a:gd name="connsiteX1550" fmla="*/ 382285 w 5413695"/>
              <a:gd name="connsiteY1550" fmla="*/ 5798280 h 6858001"/>
              <a:gd name="connsiteX1551" fmla="*/ 387182 w 5413695"/>
              <a:gd name="connsiteY1551" fmla="*/ 5804682 h 6858001"/>
              <a:gd name="connsiteX1552" fmla="*/ 403207 w 5413695"/>
              <a:gd name="connsiteY1552" fmla="*/ 5806421 h 6858001"/>
              <a:gd name="connsiteX1553" fmla="*/ 400324 w 5413695"/>
              <a:gd name="connsiteY1553" fmla="*/ 5807226 h 6858001"/>
              <a:gd name="connsiteX1554" fmla="*/ 403610 w 5413695"/>
              <a:gd name="connsiteY1554" fmla="*/ 5807862 h 6858001"/>
              <a:gd name="connsiteX1555" fmla="*/ 404415 w 5413695"/>
              <a:gd name="connsiteY1555" fmla="*/ 5810746 h 6858001"/>
              <a:gd name="connsiteX1556" fmla="*/ 405221 w 5413695"/>
              <a:gd name="connsiteY1556" fmla="*/ 5813628 h 6858001"/>
              <a:gd name="connsiteX1557" fmla="*/ 406663 w 5413695"/>
              <a:gd name="connsiteY1557" fmla="*/ 5813225 h 6858001"/>
              <a:gd name="connsiteX1558" fmla="*/ 411623 w 5413695"/>
              <a:gd name="connsiteY1558" fmla="*/ 5808731 h 6858001"/>
              <a:gd name="connsiteX1559" fmla="*/ 413064 w 5413695"/>
              <a:gd name="connsiteY1559" fmla="*/ 5808328 h 6858001"/>
              <a:gd name="connsiteX1560" fmla="*/ 416754 w 5413695"/>
              <a:gd name="connsiteY1560" fmla="*/ 5810406 h 6858001"/>
              <a:gd name="connsiteX1561" fmla="*/ 417155 w 5413695"/>
              <a:gd name="connsiteY1561" fmla="*/ 5811848 h 6858001"/>
              <a:gd name="connsiteX1562" fmla="*/ 415078 w 5413695"/>
              <a:gd name="connsiteY1562" fmla="*/ 5815536 h 6858001"/>
              <a:gd name="connsiteX1563" fmla="*/ 414272 w 5413695"/>
              <a:gd name="connsiteY1563" fmla="*/ 5812653 h 6858001"/>
              <a:gd name="connsiteX1564" fmla="*/ 412832 w 5413695"/>
              <a:gd name="connsiteY1564" fmla="*/ 5813056 h 6858001"/>
              <a:gd name="connsiteX1565" fmla="*/ 407065 w 5413695"/>
              <a:gd name="connsiteY1565" fmla="*/ 5814666 h 6858001"/>
              <a:gd name="connsiteX1566" fmla="*/ 414442 w 5413695"/>
              <a:gd name="connsiteY1566" fmla="*/ 5818821 h 6858001"/>
              <a:gd name="connsiteX1567" fmla="*/ 417091 w 5413695"/>
              <a:gd name="connsiteY1567" fmla="*/ 5822743 h 6858001"/>
              <a:gd name="connsiteX1568" fmla="*/ 417494 w 5413695"/>
              <a:gd name="connsiteY1568" fmla="*/ 5824185 h 6858001"/>
              <a:gd name="connsiteX1569" fmla="*/ 419105 w 5413695"/>
              <a:gd name="connsiteY1569" fmla="*/ 5829951 h 6858001"/>
              <a:gd name="connsiteX1570" fmla="*/ 420314 w 5413695"/>
              <a:gd name="connsiteY1570" fmla="*/ 5834275 h 6858001"/>
              <a:gd name="connsiteX1571" fmla="*/ 424404 w 5413695"/>
              <a:gd name="connsiteY1571" fmla="*/ 5837794 h 6858001"/>
              <a:gd name="connsiteX1572" fmla="*/ 429535 w 5413695"/>
              <a:gd name="connsiteY1572" fmla="*/ 5839468 h 6858001"/>
              <a:gd name="connsiteX1573" fmla="*/ 431612 w 5413695"/>
              <a:gd name="connsiteY1573" fmla="*/ 5835780 h 6858001"/>
              <a:gd name="connsiteX1574" fmla="*/ 431846 w 5413695"/>
              <a:gd name="connsiteY1574" fmla="*/ 5831053 h 6858001"/>
              <a:gd name="connsiteX1575" fmla="*/ 435937 w 5413695"/>
              <a:gd name="connsiteY1575" fmla="*/ 5834572 h 6858001"/>
              <a:gd name="connsiteX1576" fmla="*/ 439625 w 5413695"/>
              <a:gd name="connsiteY1576" fmla="*/ 5836649 h 6858001"/>
              <a:gd name="connsiteX1577" fmla="*/ 437548 w 5413695"/>
              <a:gd name="connsiteY1577" fmla="*/ 5840338 h 6858001"/>
              <a:gd name="connsiteX1578" fmla="*/ 435067 w 5413695"/>
              <a:gd name="connsiteY1578" fmla="*/ 5842585 h 6858001"/>
              <a:gd name="connsiteX1579" fmla="*/ 434432 w 5413695"/>
              <a:gd name="connsiteY1579" fmla="*/ 5845871 h 6858001"/>
              <a:gd name="connsiteX1580" fmla="*/ 443653 w 5413695"/>
              <a:gd name="connsiteY1580" fmla="*/ 5851064 h 6858001"/>
              <a:gd name="connsiteX1581" fmla="*/ 453509 w 5413695"/>
              <a:gd name="connsiteY1581" fmla="*/ 5852973 h 6858001"/>
              <a:gd name="connsiteX1582" fmla="*/ 450860 w 5413695"/>
              <a:gd name="connsiteY1582" fmla="*/ 5849050 h 6858001"/>
              <a:gd name="connsiteX1583" fmla="*/ 450055 w 5413695"/>
              <a:gd name="connsiteY1583" fmla="*/ 5846168 h 6858001"/>
              <a:gd name="connsiteX1584" fmla="*/ 446768 w 5413695"/>
              <a:gd name="connsiteY1584" fmla="*/ 5845532 h 6858001"/>
              <a:gd name="connsiteX1585" fmla="*/ 445963 w 5413695"/>
              <a:gd name="connsiteY1585" fmla="*/ 5842649 h 6858001"/>
              <a:gd name="connsiteX1586" fmla="*/ 449652 w 5413695"/>
              <a:gd name="connsiteY1586" fmla="*/ 5844726 h 6858001"/>
              <a:gd name="connsiteX1587" fmla="*/ 451093 w 5413695"/>
              <a:gd name="connsiteY1587" fmla="*/ 5844323 h 6858001"/>
              <a:gd name="connsiteX1588" fmla="*/ 450288 w 5413695"/>
              <a:gd name="connsiteY1588" fmla="*/ 5841441 h 6858001"/>
              <a:gd name="connsiteX1589" fmla="*/ 453171 w 5413695"/>
              <a:gd name="connsiteY1589" fmla="*/ 5840635 h 6858001"/>
              <a:gd name="connsiteX1590" fmla="*/ 456054 w 5413695"/>
              <a:gd name="connsiteY1590" fmla="*/ 5839830 h 6858001"/>
              <a:gd name="connsiteX1591" fmla="*/ 456859 w 5413695"/>
              <a:gd name="connsiteY1591" fmla="*/ 5842712 h 6858001"/>
              <a:gd name="connsiteX1592" fmla="*/ 457262 w 5413695"/>
              <a:gd name="connsiteY1592" fmla="*/ 5844154 h 6858001"/>
              <a:gd name="connsiteX1593" fmla="*/ 459509 w 5413695"/>
              <a:gd name="connsiteY1593" fmla="*/ 5846634 h 6858001"/>
              <a:gd name="connsiteX1594" fmla="*/ 458873 w 5413695"/>
              <a:gd name="connsiteY1594" fmla="*/ 5849920 h 6858001"/>
              <a:gd name="connsiteX1595" fmla="*/ 456393 w 5413695"/>
              <a:gd name="connsiteY1595" fmla="*/ 5852167 h 6858001"/>
              <a:gd name="connsiteX1596" fmla="*/ 454316 w 5413695"/>
              <a:gd name="connsiteY1596" fmla="*/ 5855855 h 6858001"/>
              <a:gd name="connsiteX1597" fmla="*/ 463536 w 5413695"/>
              <a:gd name="connsiteY1597" fmla="*/ 5861049 h 6858001"/>
              <a:gd name="connsiteX1598" fmla="*/ 473161 w 5413695"/>
              <a:gd name="connsiteY1598" fmla="*/ 5867684 h 6858001"/>
              <a:gd name="connsiteX1599" fmla="*/ 483187 w 5413695"/>
              <a:gd name="connsiteY1599" fmla="*/ 5875761 h 6858001"/>
              <a:gd name="connsiteX1600" fmla="*/ 492176 w 5413695"/>
              <a:gd name="connsiteY1600" fmla="*/ 5885682 h 6858001"/>
              <a:gd name="connsiteX1601" fmla="*/ 493617 w 5413695"/>
              <a:gd name="connsiteY1601" fmla="*/ 5885278 h 6858001"/>
              <a:gd name="connsiteX1602" fmla="*/ 497538 w 5413695"/>
              <a:gd name="connsiteY1602" fmla="*/ 5882629 h 6858001"/>
              <a:gd name="connsiteX1603" fmla="*/ 499617 w 5413695"/>
              <a:gd name="connsiteY1603" fmla="*/ 5878941 h 6858001"/>
              <a:gd name="connsiteX1604" fmla="*/ 501693 w 5413695"/>
              <a:gd name="connsiteY1604" fmla="*/ 5875252 h 6858001"/>
              <a:gd name="connsiteX1605" fmla="*/ 503134 w 5413695"/>
              <a:gd name="connsiteY1605" fmla="*/ 5874849 h 6858001"/>
              <a:gd name="connsiteX1606" fmla="*/ 508901 w 5413695"/>
              <a:gd name="connsiteY1606" fmla="*/ 5873238 h 6858001"/>
              <a:gd name="connsiteX1607" fmla="*/ 511720 w 5413695"/>
              <a:gd name="connsiteY1607" fmla="*/ 5883329 h 6858001"/>
              <a:gd name="connsiteX1608" fmla="*/ 513734 w 5413695"/>
              <a:gd name="connsiteY1608" fmla="*/ 5890536 h 6858001"/>
              <a:gd name="connsiteX1609" fmla="*/ 520072 w 5413695"/>
              <a:gd name="connsiteY1609" fmla="*/ 5896535 h 6858001"/>
              <a:gd name="connsiteX1610" fmla="*/ 523189 w 5413695"/>
              <a:gd name="connsiteY1610" fmla="*/ 5891003 h 6858001"/>
              <a:gd name="connsiteX1611" fmla="*/ 528148 w 5413695"/>
              <a:gd name="connsiteY1611" fmla="*/ 5886508 h 6858001"/>
              <a:gd name="connsiteX1612" fmla="*/ 532473 w 5413695"/>
              <a:gd name="connsiteY1612" fmla="*/ 5885300 h 6858001"/>
              <a:gd name="connsiteX1613" fmla="*/ 535356 w 5413695"/>
              <a:gd name="connsiteY1613" fmla="*/ 5884494 h 6858001"/>
              <a:gd name="connsiteX1614" fmla="*/ 539680 w 5413695"/>
              <a:gd name="connsiteY1614" fmla="*/ 5883286 h 6858001"/>
              <a:gd name="connsiteX1615" fmla="*/ 540890 w 5413695"/>
              <a:gd name="connsiteY1615" fmla="*/ 5887611 h 6858001"/>
              <a:gd name="connsiteX1616" fmla="*/ 544004 w 5413695"/>
              <a:gd name="connsiteY1616" fmla="*/ 5882078 h 6858001"/>
              <a:gd name="connsiteX1617" fmla="*/ 546315 w 5413695"/>
              <a:gd name="connsiteY1617" fmla="*/ 5873663 h 6858001"/>
              <a:gd name="connsiteX1618" fmla="*/ 547991 w 5413695"/>
              <a:gd name="connsiteY1618" fmla="*/ 5868533 h 6858001"/>
              <a:gd name="connsiteX1619" fmla="*/ 548054 w 5413695"/>
              <a:gd name="connsiteY1619" fmla="*/ 5857637 h 6858001"/>
              <a:gd name="connsiteX1620" fmla="*/ 553587 w 5413695"/>
              <a:gd name="connsiteY1620" fmla="*/ 5860753 h 6858001"/>
              <a:gd name="connsiteX1621" fmla="*/ 558483 w 5413695"/>
              <a:gd name="connsiteY1621" fmla="*/ 5867155 h 6858001"/>
              <a:gd name="connsiteX1622" fmla="*/ 560095 w 5413695"/>
              <a:gd name="connsiteY1622" fmla="*/ 5872920 h 6858001"/>
              <a:gd name="connsiteX1623" fmla="*/ 562109 w 5413695"/>
              <a:gd name="connsiteY1623" fmla="*/ 5880128 h 6858001"/>
              <a:gd name="connsiteX1624" fmla="*/ 561239 w 5413695"/>
              <a:gd name="connsiteY1624" fmla="*/ 5888141 h 6858001"/>
              <a:gd name="connsiteX1625" fmla="*/ 562850 w 5413695"/>
              <a:gd name="connsiteY1625" fmla="*/ 5893907 h 6858001"/>
              <a:gd name="connsiteX1626" fmla="*/ 567343 w 5413695"/>
              <a:gd name="connsiteY1626" fmla="*/ 5898868 h 6858001"/>
              <a:gd name="connsiteX1627" fmla="*/ 569993 w 5413695"/>
              <a:gd name="connsiteY1627" fmla="*/ 5902789 h 6858001"/>
              <a:gd name="connsiteX1628" fmla="*/ 573683 w 5413695"/>
              <a:gd name="connsiteY1628" fmla="*/ 5904866 h 6858001"/>
              <a:gd name="connsiteX1629" fmla="*/ 578410 w 5413695"/>
              <a:gd name="connsiteY1629" fmla="*/ 5905100 h 6858001"/>
              <a:gd name="connsiteX1630" fmla="*/ 582098 w 5413695"/>
              <a:gd name="connsiteY1630" fmla="*/ 5907178 h 6858001"/>
              <a:gd name="connsiteX1631" fmla="*/ 584175 w 5413695"/>
              <a:gd name="connsiteY1631" fmla="*/ 5903489 h 6858001"/>
              <a:gd name="connsiteX1632" fmla="*/ 583773 w 5413695"/>
              <a:gd name="connsiteY1632" fmla="*/ 5902047 h 6858001"/>
              <a:gd name="connsiteX1633" fmla="*/ 582967 w 5413695"/>
              <a:gd name="connsiteY1633" fmla="*/ 5899165 h 6858001"/>
              <a:gd name="connsiteX1634" fmla="*/ 579279 w 5413695"/>
              <a:gd name="connsiteY1634" fmla="*/ 5897088 h 6858001"/>
              <a:gd name="connsiteX1635" fmla="*/ 578876 w 5413695"/>
              <a:gd name="connsiteY1635" fmla="*/ 5895646 h 6858001"/>
              <a:gd name="connsiteX1636" fmla="*/ 577265 w 5413695"/>
              <a:gd name="connsiteY1636" fmla="*/ 5889880 h 6858001"/>
              <a:gd name="connsiteX1637" fmla="*/ 582394 w 5413695"/>
              <a:gd name="connsiteY1637" fmla="*/ 5891554 h 6858001"/>
              <a:gd name="connsiteX1638" fmla="*/ 586084 w 5413695"/>
              <a:gd name="connsiteY1638" fmla="*/ 5893632 h 6858001"/>
              <a:gd name="connsiteX1639" fmla="*/ 588161 w 5413695"/>
              <a:gd name="connsiteY1639" fmla="*/ 5889943 h 6858001"/>
              <a:gd name="connsiteX1640" fmla="*/ 588798 w 5413695"/>
              <a:gd name="connsiteY1640" fmla="*/ 5886657 h 6858001"/>
              <a:gd name="connsiteX1641" fmla="*/ 591680 w 5413695"/>
              <a:gd name="connsiteY1641" fmla="*/ 5885852 h 6858001"/>
              <a:gd name="connsiteX1642" fmla="*/ 595601 w 5413695"/>
              <a:gd name="connsiteY1642" fmla="*/ 5883202 h 6858001"/>
              <a:gd name="connsiteX1643" fmla="*/ 594393 w 5413695"/>
              <a:gd name="connsiteY1643" fmla="*/ 5878879 h 6858001"/>
              <a:gd name="connsiteX1644" fmla="*/ 593588 w 5413695"/>
              <a:gd name="connsiteY1644" fmla="*/ 5875995 h 6858001"/>
              <a:gd name="connsiteX1645" fmla="*/ 592146 w 5413695"/>
              <a:gd name="connsiteY1645" fmla="*/ 5876398 h 6858001"/>
              <a:gd name="connsiteX1646" fmla="*/ 586382 w 5413695"/>
              <a:gd name="connsiteY1646" fmla="*/ 5878008 h 6858001"/>
              <a:gd name="connsiteX1647" fmla="*/ 584939 w 5413695"/>
              <a:gd name="connsiteY1647" fmla="*/ 5878412 h 6858001"/>
              <a:gd name="connsiteX1648" fmla="*/ 582056 w 5413695"/>
              <a:gd name="connsiteY1648" fmla="*/ 5879217 h 6858001"/>
              <a:gd name="connsiteX1649" fmla="*/ 577223 w 5413695"/>
              <a:gd name="connsiteY1649" fmla="*/ 5861919 h 6858001"/>
              <a:gd name="connsiteX1650" fmla="*/ 575675 w 5413695"/>
              <a:gd name="connsiteY1650" fmla="*/ 5845257 h 6858001"/>
              <a:gd name="connsiteX1651" fmla="*/ 571648 w 5413695"/>
              <a:gd name="connsiteY1651" fmla="*/ 5830842 h 6858001"/>
              <a:gd name="connsiteX1652" fmla="*/ 570842 w 5413695"/>
              <a:gd name="connsiteY1652" fmla="*/ 5827960 h 6858001"/>
              <a:gd name="connsiteX1653" fmla="*/ 565076 w 5413695"/>
              <a:gd name="connsiteY1653" fmla="*/ 5829571 h 6858001"/>
              <a:gd name="connsiteX1654" fmla="*/ 563636 w 5413695"/>
              <a:gd name="connsiteY1654" fmla="*/ 5829973 h 6858001"/>
              <a:gd name="connsiteX1655" fmla="*/ 560752 w 5413695"/>
              <a:gd name="connsiteY1655" fmla="*/ 5830779 h 6858001"/>
              <a:gd name="connsiteX1656" fmla="*/ 561557 w 5413695"/>
              <a:gd name="connsiteY1656" fmla="*/ 5833662 h 6858001"/>
              <a:gd name="connsiteX1657" fmla="*/ 565648 w 5413695"/>
              <a:gd name="connsiteY1657" fmla="*/ 5837181 h 6858001"/>
              <a:gd name="connsiteX1658" fmla="*/ 568298 w 5413695"/>
              <a:gd name="connsiteY1658" fmla="*/ 5841102 h 6858001"/>
              <a:gd name="connsiteX1659" fmla="*/ 569909 w 5413695"/>
              <a:gd name="connsiteY1659" fmla="*/ 5846868 h 6858001"/>
              <a:gd name="connsiteX1660" fmla="*/ 571118 w 5413695"/>
              <a:gd name="connsiteY1660" fmla="*/ 5851193 h 6858001"/>
              <a:gd name="connsiteX1661" fmla="*/ 567599 w 5413695"/>
              <a:gd name="connsiteY1661" fmla="*/ 5855285 h 6858001"/>
              <a:gd name="connsiteX1662" fmla="*/ 566793 w 5413695"/>
              <a:gd name="connsiteY1662" fmla="*/ 5852401 h 6858001"/>
              <a:gd name="connsiteX1663" fmla="*/ 565988 w 5413695"/>
              <a:gd name="connsiteY1663" fmla="*/ 5849518 h 6858001"/>
              <a:gd name="connsiteX1664" fmla="*/ 561897 w 5413695"/>
              <a:gd name="connsiteY1664" fmla="*/ 5845999 h 6858001"/>
              <a:gd name="connsiteX1665" fmla="*/ 559247 w 5413695"/>
              <a:gd name="connsiteY1665" fmla="*/ 5842078 h 6858001"/>
              <a:gd name="connsiteX1666" fmla="*/ 555559 w 5413695"/>
              <a:gd name="connsiteY1666" fmla="*/ 5840000 h 6858001"/>
              <a:gd name="connsiteX1667" fmla="*/ 551870 w 5413695"/>
              <a:gd name="connsiteY1667" fmla="*/ 5837923 h 6858001"/>
              <a:gd name="connsiteX1668" fmla="*/ 551234 w 5413695"/>
              <a:gd name="connsiteY1668" fmla="*/ 5841208 h 6858001"/>
              <a:gd name="connsiteX1669" fmla="*/ 549156 w 5413695"/>
              <a:gd name="connsiteY1669" fmla="*/ 5844896 h 6858001"/>
              <a:gd name="connsiteX1670" fmla="*/ 548351 w 5413695"/>
              <a:gd name="connsiteY1670" fmla="*/ 5842014 h 6858001"/>
              <a:gd name="connsiteX1671" fmla="*/ 544663 w 5413695"/>
              <a:gd name="connsiteY1671" fmla="*/ 5839936 h 6858001"/>
              <a:gd name="connsiteX1672" fmla="*/ 542818 w 5413695"/>
              <a:gd name="connsiteY1672" fmla="*/ 5838898 h 6858001"/>
              <a:gd name="connsiteX1673" fmla="*/ 539130 w 5413695"/>
              <a:gd name="connsiteY1673" fmla="*/ 5836820 h 6858001"/>
              <a:gd name="connsiteX1674" fmla="*/ 535038 w 5413695"/>
              <a:gd name="connsiteY1674" fmla="*/ 5833302 h 6858001"/>
              <a:gd name="connsiteX1675" fmla="*/ 529506 w 5413695"/>
              <a:gd name="connsiteY1675" fmla="*/ 5830185 h 6858001"/>
              <a:gd name="connsiteX1676" fmla="*/ 534233 w 5413695"/>
              <a:gd name="connsiteY1676" fmla="*/ 5830418 h 6858001"/>
              <a:gd name="connsiteX1677" fmla="*/ 537116 w 5413695"/>
              <a:gd name="connsiteY1677" fmla="*/ 5829612 h 6858001"/>
              <a:gd name="connsiteX1678" fmla="*/ 541441 w 5413695"/>
              <a:gd name="connsiteY1678" fmla="*/ 5828404 h 6858001"/>
              <a:gd name="connsiteX1679" fmla="*/ 539596 w 5413695"/>
              <a:gd name="connsiteY1679" fmla="*/ 5827366 h 6858001"/>
              <a:gd name="connsiteX1680" fmla="*/ 538791 w 5413695"/>
              <a:gd name="connsiteY1680" fmla="*/ 5824483 h 6858001"/>
              <a:gd name="connsiteX1681" fmla="*/ 531584 w 5413695"/>
              <a:gd name="connsiteY1681" fmla="*/ 5826496 h 6858001"/>
              <a:gd name="connsiteX1682" fmla="*/ 527259 w 5413695"/>
              <a:gd name="connsiteY1682" fmla="*/ 5827704 h 6858001"/>
              <a:gd name="connsiteX1683" fmla="*/ 524376 w 5413695"/>
              <a:gd name="connsiteY1683" fmla="*/ 5828510 h 6858001"/>
              <a:gd name="connsiteX1684" fmla="*/ 522298 w 5413695"/>
              <a:gd name="connsiteY1684" fmla="*/ 5832198 h 6858001"/>
              <a:gd name="connsiteX1685" fmla="*/ 521259 w 5413695"/>
              <a:gd name="connsiteY1685" fmla="*/ 5834043 h 6858001"/>
              <a:gd name="connsiteX1686" fmla="*/ 516299 w 5413695"/>
              <a:gd name="connsiteY1686" fmla="*/ 5838537 h 6858001"/>
              <a:gd name="connsiteX1687" fmla="*/ 518377 w 5413695"/>
              <a:gd name="connsiteY1687" fmla="*/ 5834848 h 6858001"/>
              <a:gd name="connsiteX1688" fmla="*/ 517974 w 5413695"/>
              <a:gd name="connsiteY1688" fmla="*/ 5833407 h 6858001"/>
              <a:gd name="connsiteX1689" fmla="*/ 514285 w 5413695"/>
              <a:gd name="connsiteY1689" fmla="*/ 5831329 h 6858001"/>
              <a:gd name="connsiteX1690" fmla="*/ 513480 w 5413695"/>
              <a:gd name="connsiteY1690" fmla="*/ 5828447 h 6858001"/>
              <a:gd name="connsiteX1691" fmla="*/ 515960 w 5413695"/>
              <a:gd name="connsiteY1691" fmla="*/ 5826199 h 6858001"/>
              <a:gd name="connsiteX1692" fmla="*/ 493194 w 5413695"/>
              <a:gd name="connsiteY1692" fmla="*/ 5817020 h 6858001"/>
              <a:gd name="connsiteX1693" fmla="*/ 474752 w 5413695"/>
              <a:gd name="connsiteY1693" fmla="*/ 5806633 h 6858001"/>
              <a:gd name="connsiteX1694" fmla="*/ 459828 w 5413695"/>
              <a:gd name="connsiteY1694" fmla="*/ 5792155 h 6858001"/>
              <a:gd name="connsiteX1695" fmla="*/ 452345 w 5413695"/>
              <a:gd name="connsiteY1695" fmla="*/ 5770936 h 6858001"/>
              <a:gd name="connsiteX1696" fmla="*/ 436149 w 5413695"/>
              <a:gd name="connsiteY1696" fmla="*/ 5763028 h 6858001"/>
              <a:gd name="connsiteX1697" fmla="*/ 424914 w 5413695"/>
              <a:gd name="connsiteY1697" fmla="*/ 5750627 h 6858001"/>
              <a:gd name="connsiteX1698" fmla="*/ 413043 w 5413695"/>
              <a:gd name="connsiteY1698" fmla="*/ 5741512 h 6858001"/>
              <a:gd name="connsiteX1699" fmla="*/ 398290 w 5413695"/>
              <a:gd name="connsiteY1699" fmla="*/ 5733202 h 6858001"/>
              <a:gd name="connsiteX1700" fmla="*/ 396679 w 5413695"/>
              <a:gd name="connsiteY1700" fmla="*/ 5727436 h 6858001"/>
              <a:gd name="connsiteX1701" fmla="*/ 396277 w 5413695"/>
              <a:gd name="connsiteY1701" fmla="*/ 5725995 h 6858001"/>
              <a:gd name="connsiteX1702" fmla="*/ 394665 w 5413695"/>
              <a:gd name="connsiteY1702" fmla="*/ 5720229 h 6858001"/>
              <a:gd name="connsiteX1703" fmla="*/ 390574 w 5413695"/>
              <a:gd name="connsiteY1703" fmla="*/ 5716710 h 6858001"/>
              <a:gd name="connsiteX1704" fmla="*/ 386885 w 5413695"/>
              <a:gd name="connsiteY1704" fmla="*/ 5714633 h 6858001"/>
              <a:gd name="connsiteX1705" fmla="*/ 382561 w 5413695"/>
              <a:gd name="connsiteY1705" fmla="*/ 5715841 h 6858001"/>
              <a:gd name="connsiteX1706" fmla="*/ 382159 w 5413695"/>
              <a:gd name="connsiteY1706" fmla="*/ 5714399 h 6858001"/>
              <a:gd name="connsiteX1707" fmla="*/ 383833 w 5413695"/>
              <a:gd name="connsiteY1707" fmla="*/ 5709269 h 6858001"/>
              <a:gd name="connsiteX1708" fmla="*/ 384469 w 5413695"/>
              <a:gd name="connsiteY1708" fmla="*/ 5705983 h 6858001"/>
              <a:gd name="connsiteX1709" fmla="*/ 383663 w 5413695"/>
              <a:gd name="connsiteY1709" fmla="*/ 5703100 h 6858001"/>
              <a:gd name="connsiteX1710" fmla="*/ 382222 w 5413695"/>
              <a:gd name="connsiteY1710" fmla="*/ 5703503 h 6858001"/>
              <a:gd name="connsiteX1711" fmla="*/ 380144 w 5413695"/>
              <a:gd name="connsiteY1711" fmla="*/ 5707192 h 6858001"/>
              <a:gd name="connsiteX1712" fmla="*/ 378067 w 5413695"/>
              <a:gd name="connsiteY1712" fmla="*/ 5710880 h 6858001"/>
              <a:gd name="connsiteX1713" fmla="*/ 376626 w 5413695"/>
              <a:gd name="connsiteY1713" fmla="*/ 5711283 h 6858001"/>
              <a:gd name="connsiteX1714" fmla="*/ 375820 w 5413695"/>
              <a:gd name="connsiteY1714" fmla="*/ 5708399 h 6858001"/>
              <a:gd name="connsiteX1715" fmla="*/ 371729 w 5413695"/>
              <a:gd name="connsiteY1715" fmla="*/ 5704880 h 6858001"/>
              <a:gd name="connsiteX1716" fmla="*/ 374611 w 5413695"/>
              <a:gd name="connsiteY1716" fmla="*/ 5704075 h 6858001"/>
              <a:gd name="connsiteX1717" fmla="*/ 376053 w 5413695"/>
              <a:gd name="connsiteY1717" fmla="*/ 5703672 h 6858001"/>
              <a:gd name="connsiteX1718" fmla="*/ 375247 w 5413695"/>
              <a:gd name="connsiteY1718" fmla="*/ 5700790 h 6858001"/>
              <a:gd name="connsiteX1719" fmla="*/ 370118 w 5413695"/>
              <a:gd name="connsiteY1719" fmla="*/ 5699114 h 6858001"/>
              <a:gd name="connsiteX1720" fmla="*/ 362507 w 5413695"/>
              <a:gd name="connsiteY1720" fmla="*/ 5699687 h 6858001"/>
              <a:gd name="connsiteX1721" fmla="*/ 357378 w 5413695"/>
              <a:gd name="connsiteY1721" fmla="*/ 5698013 h 6858001"/>
              <a:gd name="connsiteX1722" fmla="*/ 348453 w 5413695"/>
              <a:gd name="connsiteY1722" fmla="*/ 5677195 h 6858001"/>
              <a:gd name="connsiteX1723" fmla="*/ 338320 w 5413695"/>
              <a:gd name="connsiteY1723" fmla="*/ 5652055 h 6858001"/>
              <a:gd name="connsiteX1724" fmla="*/ 325072 w 5413695"/>
              <a:gd name="connsiteY1724" fmla="*/ 5632446 h 6858001"/>
              <a:gd name="connsiteX1725" fmla="*/ 323863 w 5413695"/>
              <a:gd name="connsiteY1725" fmla="*/ 5628122 h 6858001"/>
              <a:gd name="connsiteX1726" fmla="*/ 325941 w 5413695"/>
              <a:gd name="connsiteY1726" fmla="*/ 5624433 h 6858001"/>
              <a:gd name="connsiteX1727" fmla="*/ 329460 w 5413695"/>
              <a:gd name="connsiteY1727" fmla="*/ 5620342 h 6858001"/>
              <a:gd name="connsiteX1728" fmla="*/ 314367 w 5413695"/>
              <a:gd name="connsiteY1728" fmla="*/ 5599694 h 6858001"/>
              <a:gd name="connsiteX1729" fmla="*/ 307117 w 5413695"/>
              <a:gd name="connsiteY1729" fmla="*/ 5573748 h 6858001"/>
              <a:gd name="connsiteX1730" fmla="*/ 305401 w 5413695"/>
              <a:gd name="connsiteY1730" fmla="*/ 5550918 h 6858001"/>
              <a:gd name="connsiteX1731" fmla="*/ 301436 w 5413695"/>
              <a:gd name="connsiteY1731" fmla="*/ 5525607 h 6858001"/>
              <a:gd name="connsiteX1732" fmla="*/ 291304 w 5413695"/>
              <a:gd name="connsiteY1732" fmla="*/ 5500466 h 6858001"/>
              <a:gd name="connsiteX1733" fmla="*/ 295226 w 5413695"/>
              <a:gd name="connsiteY1733" fmla="*/ 5497816 h 6858001"/>
              <a:gd name="connsiteX1734" fmla="*/ 293615 w 5413695"/>
              <a:gd name="connsiteY1734" fmla="*/ 5492050 h 6858001"/>
              <a:gd name="connsiteX1735" fmla="*/ 295290 w 5413695"/>
              <a:gd name="connsiteY1735" fmla="*/ 5486920 h 6858001"/>
              <a:gd name="connsiteX1736" fmla="*/ 290393 w 5413695"/>
              <a:gd name="connsiteY1736" fmla="*/ 5480519 h 6858001"/>
              <a:gd name="connsiteX1737" fmla="*/ 291263 w 5413695"/>
              <a:gd name="connsiteY1737" fmla="*/ 5472505 h 6858001"/>
              <a:gd name="connsiteX1738" fmla="*/ 293340 w 5413695"/>
              <a:gd name="connsiteY1738" fmla="*/ 5468817 h 6858001"/>
              <a:gd name="connsiteX1739" fmla="*/ 294782 w 5413695"/>
              <a:gd name="connsiteY1739" fmla="*/ 5468414 h 6858001"/>
              <a:gd name="connsiteX1740" fmla="*/ 300145 w 5413695"/>
              <a:gd name="connsiteY1740" fmla="*/ 5465361 h 6858001"/>
              <a:gd name="connsiteX1741" fmla="*/ 291623 w 5413695"/>
              <a:gd name="connsiteY1741" fmla="*/ 5445986 h 6858001"/>
              <a:gd name="connsiteX1742" fmla="*/ 291517 w 5413695"/>
              <a:gd name="connsiteY1742" fmla="*/ 5428922 h 6858001"/>
              <a:gd name="connsiteX1743" fmla="*/ 292047 w 5413695"/>
              <a:gd name="connsiteY1743" fmla="*/ 5408572 h 6858001"/>
              <a:gd name="connsiteX1744" fmla="*/ 286409 w 5413695"/>
              <a:gd name="connsiteY1744" fmla="*/ 5388390 h 6858001"/>
              <a:gd name="connsiteX1745" fmla="*/ 295057 w 5413695"/>
              <a:gd name="connsiteY1745" fmla="*/ 5385974 h 6858001"/>
              <a:gd name="connsiteX1746" fmla="*/ 292408 w 5413695"/>
              <a:gd name="connsiteY1746" fmla="*/ 5382052 h 6858001"/>
              <a:gd name="connsiteX1747" fmla="*/ 292006 w 5413695"/>
              <a:gd name="connsiteY1747" fmla="*/ 5380610 h 6858001"/>
              <a:gd name="connsiteX1748" fmla="*/ 290395 w 5413695"/>
              <a:gd name="connsiteY1748" fmla="*/ 5374844 h 6858001"/>
              <a:gd name="connsiteX1749" fmla="*/ 289992 w 5413695"/>
              <a:gd name="connsiteY1749" fmla="*/ 5373403 h 6858001"/>
              <a:gd name="connsiteX1750" fmla="*/ 290627 w 5413695"/>
              <a:gd name="connsiteY1750" fmla="*/ 5370117 h 6858001"/>
              <a:gd name="connsiteX1751" fmla="*/ 289822 w 5413695"/>
              <a:gd name="connsiteY1751" fmla="*/ 5367235 h 6858001"/>
              <a:gd name="connsiteX1752" fmla="*/ 287173 w 5413695"/>
              <a:gd name="connsiteY1752" fmla="*/ 5363313 h 6858001"/>
              <a:gd name="connsiteX1753" fmla="*/ 283081 w 5413695"/>
              <a:gd name="connsiteY1753" fmla="*/ 5359794 h 6858001"/>
              <a:gd name="connsiteX1754" fmla="*/ 286600 w 5413695"/>
              <a:gd name="connsiteY1754" fmla="*/ 5355702 h 6858001"/>
              <a:gd name="connsiteX1755" fmla="*/ 288275 w 5413695"/>
              <a:gd name="connsiteY1755" fmla="*/ 5350573 h 6858001"/>
              <a:gd name="connsiteX1756" fmla="*/ 286664 w 5413695"/>
              <a:gd name="connsiteY1756" fmla="*/ 5344807 h 6858001"/>
              <a:gd name="connsiteX1757" fmla="*/ 285455 w 5413695"/>
              <a:gd name="connsiteY1757" fmla="*/ 5340483 h 6858001"/>
              <a:gd name="connsiteX1758" fmla="*/ 281364 w 5413695"/>
              <a:gd name="connsiteY1758" fmla="*/ 5336964 h 6858001"/>
              <a:gd name="connsiteX1759" fmla="*/ 287130 w 5413695"/>
              <a:gd name="connsiteY1759" fmla="*/ 5335353 h 6858001"/>
              <a:gd name="connsiteX1760" fmla="*/ 287767 w 5413695"/>
              <a:gd name="connsiteY1760" fmla="*/ 5332067 h 6858001"/>
              <a:gd name="connsiteX1761" fmla="*/ 290649 w 5413695"/>
              <a:gd name="connsiteY1761" fmla="*/ 5331262 h 6858001"/>
              <a:gd name="connsiteX1762" fmla="*/ 291285 w 5413695"/>
              <a:gd name="connsiteY1762" fmla="*/ 5327976 h 6858001"/>
              <a:gd name="connsiteX1763" fmla="*/ 290882 w 5413695"/>
              <a:gd name="connsiteY1763" fmla="*/ 5326534 h 6858001"/>
              <a:gd name="connsiteX1764" fmla="*/ 290077 w 5413695"/>
              <a:gd name="connsiteY1764" fmla="*/ 5323651 h 6858001"/>
              <a:gd name="connsiteX1765" fmla="*/ 288635 w 5413695"/>
              <a:gd name="connsiteY1765" fmla="*/ 5324054 h 6858001"/>
              <a:gd name="connsiteX1766" fmla="*/ 285349 w 5413695"/>
              <a:gd name="connsiteY1766" fmla="*/ 5323418 h 6858001"/>
              <a:gd name="connsiteX1767" fmla="*/ 284544 w 5413695"/>
              <a:gd name="connsiteY1767" fmla="*/ 5320535 h 6858001"/>
              <a:gd name="connsiteX1768" fmla="*/ 283738 w 5413695"/>
              <a:gd name="connsiteY1768" fmla="*/ 5317652 h 6858001"/>
              <a:gd name="connsiteX1769" fmla="*/ 289229 w 5413695"/>
              <a:gd name="connsiteY1769" fmla="*/ 5292808 h 6858001"/>
              <a:gd name="connsiteX1770" fmla="*/ 292070 w 5413695"/>
              <a:gd name="connsiteY1770" fmla="*/ 5264041 h 6858001"/>
              <a:gd name="connsiteX1771" fmla="*/ 284015 w 5413695"/>
              <a:gd name="connsiteY1771" fmla="*/ 5235212 h 6858001"/>
              <a:gd name="connsiteX1772" fmla="*/ 292897 w 5413695"/>
              <a:gd name="connsiteY1772" fmla="*/ 5228069 h 6858001"/>
              <a:gd name="connsiteX1773" fmla="*/ 297285 w 5413695"/>
              <a:gd name="connsiteY1773" fmla="*/ 5215965 h 6858001"/>
              <a:gd name="connsiteX1774" fmla="*/ 299193 w 5413695"/>
              <a:gd name="connsiteY1774" fmla="*/ 5206108 h 6858001"/>
              <a:gd name="connsiteX1775" fmla="*/ 300296 w 5413695"/>
              <a:gd name="connsiteY1775" fmla="*/ 5193367 h 6858001"/>
              <a:gd name="connsiteX1776" fmla="*/ 320243 w 5413695"/>
              <a:gd name="connsiteY1776" fmla="*/ 5192456 h 6858001"/>
              <a:gd name="connsiteX1777" fmla="*/ 322787 w 5413695"/>
              <a:gd name="connsiteY1777" fmla="*/ 5179313 h 6858001"/>
              <a:gd name="connsiteX1778" fmla="*/ 317954 w 5413695"/>
              <a:gd name="connsiteY1778" fmla="*/ 5162015 h 6858001"/>
              <a:gd name="connsiteX1779" fmla="*/ 312718 w 5413695"/>
              <a:gd name="connsiteY1779" fmla="*/ 5143275 h 6858001"/>
              <a:gd name="connsiteX1780" fmla="*/ 308691 w 5413695"/>
              <a:gd name="connsiteY1780" fmla="*/ 5128861 h 6858001"/>
              <a:gd name="connsiteX1781" fmla="*/ 312677 w 5413695"/>
              <a:gd name="connsiteY1781" fmla="*/ 5115315 h 6858001"/>
              <a:gd name="connsiteX1782" fmla="*/ 323149 w 5413695"/>
              <a:gd name="connsiteY1782" fmla="*/ 5152793 h 6858001"/>
              <a:gd name="connsiteX1783" fmla="*/ 335866 w 5413695"/>
              <a:gd name="connsiteY1783" fmla="*/ 5192752 h 6858001"/>
              <a:gd name="connsiteX1784" fmla="*/ 348818 w 5413695"/>
              <a:gd name="connsiteY1784" fmla="*/ 5227984 h 6858001"/>
              <a:gd name="connsiteX1785" fmla="*/ 374511 w 5413695"/>
              <a:gd name="connsiteY1785" fmla="*/ 5264318 h 6858001"/>
              <a:gd name="connsiteX1786" fmla="*/ 390112 w 5413695"/>
              <a:gd name="connsiteY1786" fmla="*/ 5303471 h 6858001"/>
              <a:gd name="connsiteX1787" fmla="*/ 402194 w 5413695"/>
              <a:gd name="connsiteY1787" fmla="*/ 5346716 h 6858001"/>
              <a:gd name="connsiteX1788" fmla="*/ 418601 w 5413695"/>
              <a:gd name="connsiteY1788" fmla="*/ 5388752 h 6858001"/>
              <a:gd name="connsiteX1789" fmla="*/ 420424 w 5413695"/>
              <a:gd name="connsiteY1789" fmla="*/ 5428647 h 6858001"/>
              <a:gd name="connsiteX1790" fmla="*/ 432336 w 5413695"/>
              <a:gd name="connsiteY1790" fmla="*/ 5465724 h 6858001"/>
              <a:gd name="connsiteX1791" fmla="*/ 450419 w 5413695"/>
              <a:gd name="connsiteY1791" fmla="*/ 5502629 h 6858001"/>
              <a:gd name="connsiteX1792" fmla="*/ 476110 w 5413695"/>
              <a:gd name="connsiteY1792" fmla="*/ 5538963 h 6858001"/>
              <a:gd name="connsiteX1793" fmla="*/ 481070 w 5413695"/>
              <a:gd name="connsiteY1793" fmla="*/ 5534469 h 6858001"/>
              <a:gd name="connsiteX1794" fmla="*/ 482109 w 5413695"/>
              <a:gd name="connsiteY1794" fmla="*/ 5532625 h 6858001"/>
              <a:gd name="connsiteX1795" fmla="*/ 484186 w 5413695"/>
              <a:gd name="connsiteY1795" fmla="*/ 5528937 h 6858001"/>
              <a:gd name="connsiteX1796" fmla="*/ 486265 w 5413695"/>
              <a:gd name="connsiteY1796" fmla="*/ 5525248 h 6858001"/>
              <a:gd name="connsiteX1797" fmla="*/ 486498 w 5413695"/>
              <a:gd name="connsiteY1797" fmla="*/ 5520520 h 6858001"/>
              <a:gd name="connsiteX1798" fmla="*/ 489381 w 5413695"/>
              <a:gd name="connsiteY1798" fmla="*/ 5519716 h 6858001"/>
              <a:gd name="connsiteX1799" fmla="*/ 492899 w 5413695"/>
              <a:gd name="connsiteY1799" fmla="*/ 5515624 h 6858001"/>
              <a:gd name="connsiteX1800" fmla="*/ 498941 w 5413695"/>
              <a:gd name="connsiteY1800" fmla="*/ 5537247 h 6858001"/>
              <a:gd name="connsiteX1801" fmla="*/ 504580 w 5413695"/>
              <a:gd name="connsiteY1801" fmla="*/ 5557427 h 6858001"/>
              <a:gd name="connsiteX1802" fmla="*/ 512698 w 5413695"/>
              <a:gd name="connsiteY1802" fmla="*/ 5575361 h 6858001"/>
              <a:gd name="connsiteX1803" fmla="*/ 526350 w 5413695"/>
              <a:gd name="connsiteY1803" fmla="*/ 5596411 h 6858001"/>
              <a:gd name="connsiteX1804" fmla="*/ 526583 w 5413695"/>
              <a:gd name="connsiteY1804" fmla="*/ 5591683 h 6858001"/>
              <a:gd name="connsiteX1805" fmla="*/ 531141 w 5413695"/>
              <a:gd name="connsiteY1805" fmla="*/ 5585748 h 6858001"/>
              <a:gd name="connsiteX1806" fmla="*/ 524569 w 5413695"/>
              <a:gd name="connsiteY1806" fmla="*/ 5584476 h 6858001"/>
              <a:gd name="connsiteX1807" fmla="*/ 522322 w 5413695"/>
              <a:gd name="connsiteY1807" fmla="*/ 5581996 h 6858001"/>
              <a:gd name="connsiteX1808" fmla="*/ 521113 w 5413695"/>
              <a:gd name="connsiteY1808" fmla="*/ 5577672 h 6858001"/>
              <a:gd name="connsiteX1809" fmla="*/ 521346 w 5413695"/>
              <a:gd name="connsiteY1809" fmla="*/ 5572944 h 6858001"/>
              <a:gd name="connsiteX1810" fmla="*/ 519736 w 5413695"/>
              <a:gd name="connsiteY1810" fmla="*/ 5567179 h 6858001"/>
              <a:gd name="connsiteX1811" fmla="*/ 522216 w 5413695"/>
              <a:gd name="connsiteY1811" fmla="*/ 5564932 h 6858001"/>
              <a:gd name="connsiteX1812" fmla="*/ 520605 w 5413695"/>
              <a:gd name="connsiteY1812" fmla="*/ 5559166 h 6858001"/>
              <a:gd name="connsiteX1813" fmla="*/ 520203 w 5413695"/>
              <a:gd name="connsiteY1813" fmla="*/ 5557724 h 6858001"/>
              <a:gd name="connsiteX1814" fmla="*/ 517319 w 5413695"/>
              <a:gd name="connsiteY1814" fmla="*/ 5558529 h 6858001"/>
              <a:gd name="connsiteX1815" fmla="*/ 517849 w 5413695"/>
              <a:gd name="connsiteY1815" fmla="*/ 5538179 h 6858001"/>
              <a:gd name="connsiteX1816" fmla="*/ 512211 w 5413695"/>
              <a:gd name="connsiteY1816" fmla="*/ 5517999 h 6858001"/>
              <a:gd name="connsiteX1817" fmla="*/ 508014 w 5413695"/>
              <a:gd name="connsiteY1817" fmla="*/ 5497415 h 6858001"/>
              <a:gd name="connsiteX1818" fmla="*/ 512063 w 5413695"/>
              <a:gd name="connsiteY1818" fmla="*/ 5472974 h 6858001"/>
              <a:gd name="connsiteX1819" fmla="*/ 509180 w 5413695"/>
              <a:gd name="connsiteY1819" fmla="*/ 5473780 h 6858001"/>
              <a:gd name="connsiteX1820" fmla="*/ 504855 w 5413695"/>
              <a:gd name="connsiteY1820" fmla="*/ 5474988 h 6858001"/>
              <a:gd name="connsiteX1821" fmla="*/ 501973 w 5413695"/>
              <a:gd name="connsiteY1821" fmla="*/ 5475793 h 6858001"/>
              <a:gd name="connsiteX1822" fmla="*/ 500532 w 5413695"/>
              <a:gd name="connsiteY1822" fmla="*/ 5476196 h 6858001"/>
              <a:gd name="connsiteX1823" fmla="*/ 499725 w 5413695"/>
              <a:gd name="connsiteY1823" fmla="*/ 5473312 h 6858001"/>
              <a:gd name="connsiteX1824" fmla="*/ 501168 w 5413695"/>
              <a:gd name="connsiteY1824" fmla="*/ 5472909 h 6858001"/>
              <a:gd name="connsiteX1825" fmla="*/ 506127 w 5413695"/>
              <a:gd name="connsiteY1825" fmla="*/ 5468416 h 6858001"/>
              <a:gd name="connsiteX1826" fmla="*/ 504920 w 5413695"/>
              <a:gd name="connsiteY1826" fmla="*/ 5464092 h 6858001"/>
              <a:gd name="connsiteX1827" fmla="*/ 503710 w 5413695"/>
              <a:gd name="connsiteY1827" fmla="*/ 5459767 h 6858001"/>
              <a:gd name="connsiteX1828" fmla="*/ 502099 w 5413695"/>
              <a:gd name="connsiteY1828" fmla="*/ 5454001 h 6858001"/>
              <a:gd name="connsiteX1829" fmla="*/ 498009 w 5413695"/>
              <a:gd name="connsiteY1829" fmla="*/ 5450482 h 6858001"/>
              <a:gd name="connsiteX1830" fmla="*/ 493918 w 5413695"/>
              <a:gd name="connsiteY1830" fmla="*/ 5446963 h 6858001"/>
              <a:gd name="connsiteX1831" fmla="*/ 491268 w 5413695"/>
              <a:gd name="connsiteY1831" fmla="*/ 5443042 h 6858001"/>
              <a:gd name="connsiteX1832" fmla="*/ 493112 w 5413695"/>
              <a:gd name="connsiteY1832" fmla="*/ 5444080 h 6858001"/>
              <a:gd name="connsiteX1833" fmla="*/ 498879 w 5413695"/>
              <a:gd name="connsiteY1833" fmla="*/ 5442469 h 6858001"/>
              <a:gd name="connsiteX1834" fmla="*/ 499917 w 5413695"/>
              <a:gd name="connsiteY1834" fmla="*/ 5440625 h 6858001"/>
              <a:gd name="connsiteX1835" fmla="*/ 499111 w 5413695"/>
              <a:gd name="connsiteY1835" fmla="*/ 5437743 h 6858001"/>
              <a:gd name="connsiteX1836" fmla="*/ 500786 w 5413695"/>
              <a:gd name="connsiteY1836" fmla="*/ 5432612 h 6858001"/>
              <a:gd name="connsiteX1837" fmla="*/ 498772 w 5413695"/>
              <a:gd name="connsiteY1837" fmla="*/ 5425405 h 6858001"/>
              <a:gd name="connsiteX1838" fmla="*/ 497160 w 5413695"/>
              <a:gd name="connsiteY1838" fmla="*/ 5419639 h 6858001"/>
              <a:gd name="connsiteX1839" fmla="*/ 495148 w 5413695"/>
              <a:gd name="connsiteY1839" fmla="*/ 5412432 h 6858001"/>
              <a:gd name="connsiteX1840" fmla="*/ 493938 w 5413695"/>
              <a:gd name="connsiteY1840" fmla="*/ 5408106 h 6858001"/>
              <a:gd name="connsiteX1841" fmla="*/ 495614 w 5413695"/>
              <a:gd name="connsiteY1841" fmla="*/ 5402977 h 6858001"/>
              <a:gd name="connsiteX1842" fmla="*/ 497458 w 5413695"/>
              <a:gd name="connsiteY1842" fmla="*/ 5404015 h 6858001"/>
              <a:gd name="connsiteX1843" fmla="*/ 498264 w 5413695"/>
              <a:gd name="connsiteY1843" fmla="*/ 5406899 h 6858001"/>
              <a:gd name="connsiteX1844" fmla="*/ 501148 w 5413695"/>
              <a:gd name="connsiteY1844" fmla="*/ 5406093 h 6858001"/>
              <a:gd name="connsiteX1845" fmla="*/ 502822 w 5413695"/>
              <a:gd name="connsiteY1845" fmla="*/ 5400963 h 6858001"/>
              <a:gd name="connsiteX1846" fmla="*/ 501211 w 5413695"/>
              <a:gd name="connsiteY1846" fmla="*/ 5395197 h 6858001"/>
              <a:gd name="connsiteX1847" fmla="*/ 497120 w 5413695"/>
              <a:gd name="connsiteY1847" fmla="*/ 5391678 h 6858001"/>
              <a:gd name="connsiteX1848" fmla="*/ 491586 w 5413695"/>
              <a:gd name="connsiteY1848" fmla="*/ 5388562 h 6858001"/>
              <a:gd name="connsiteX1849" fmla="*/ 490781 w 5413695"/>
              <a:gd name="connsiteY1849" fmla="*/ 5385679 h 6858001"/>
              <a:gd name="connsiteX1850" fmla="*/ 492222 w 5413695"/>
              <a:gd name="connsiteY1850" fmla="*/ 5385276 h 6858001"/>
              <a:gd name="connsiteX1851" fmla="*/ 495105 w 5413695"/>
              <a:gd name="connsiteY1851" fmla="*/ 5384471 h 6858001"/>
              <a:gd name="connsiteX1852" fmla="*/ 499429 w 5413695"/>
              <a:gd name="connsiteY1852" fmla="*/ 5383262 h 6858001"/>
              <a:gd name="connsiteX1853" fmla="*/ 501911 w 5413695"/>
              <a:gd name="connsiteY1853" fmla="*/ 5381016 h 6858001"/>
              <a:gd name="connsiteX1854" fmla="*/ 497882 w 5413695"/>
              <a:gd name="connsiteY1854" fmla="*/ 5366601 h 6858001"/>
              <a:gd name="connsiteX1855" fmla="*/ 497374 w 5413695"/>
              <a:gd name="connsiteY1855" fmla="*/ 5348094 h 6858001"/>
              <a:gd name="connsiteX1856" fmla="*/ 496229 w 5413695"/>
              <a:gd name="connsiteY1856" fmla="*/ 5332875 h 6858001"/>
              <a:gd name="connsiteX1857" fmla="*/ 490994 w 5413695"/>
              <a:gd name="connsiteY1857" fmla="*/ 5314136 h 6858001"/>
              <a:gd name="connsiteX1858" fmla="*/ 492435 w 5413695"/>
              <a:gd name="connsiteY1858" fmla="*/ 5313733 h 6858001"/>
              <a:gd name="connsiteX1859" fmla="*/ 494512 w 5413695"/>
              <a:gd name="connsiteY1859" fmla="*/ 5310044 h 6858001"/>
              <a:gd name="connsiteX1860" fmla="*/ 497396 w 5413695"/>
              <a:gd name="connsiteY1860" fmla="*/ 5309238 h 6858001"/>
              <a:gd name="connsiteX1861" fmla="*/ 498434 w 5413695"/>
              <a:gd name="connsiteY1861" fmla="*/ 5307394 h 6858001"/>
              <a:gd name="connsiteX1862" fmla="*/ 504200 w 5413695"/>
              <a:gd name="connsiteY1862" fmla="*/ 5305783 h 6858001"/>
              <a:gd name="connsiteX1863" fmla="*/ 503395 w 5413695"/>
              <a:gd name="connsiteY1863" fmla="*/ 5302900 h 6858001"/>
              <a:gd name="connsiteX1864" fmla="*/ 502186 w 5413695"/>
              <a:gd name="connsiteY1864" fmla="*/ 5298576 h 6858001"/>
              <a:gd name="connsiteX1865" fmla="*/ 501381 w 5413695"/>
              <a:gd name="connsiteY1865" fmla="*/ 5295692 h 6858001"/>
              <a:gd name="connsiteX1866" fmla="*/ 500575 w 5413695"/>
              <a:gd name="connsiteY1866" fmla="*/ 5292810 h 6858001"/>
              <a:gd name="connsiteX1867" fmla="*/ 504498 w 5413695"/>
              <a:gd name="connsiteY1867" fmla="*/ 5290161 h 6858001"/>
              <a:gd name="connsiteX1868" fmla="*/ 500808 w 5413695"/>
              <a:gd name="connsiteY1868" fmla="*/ 5288083 h 6858001"/>
              <a:gd name="connsiteX1869" fmla="*/ 498562 w 5413695"/>
              <a:gd name="connsiteY1869" fmla="*/ 5285603 h 6858001"/>
              <a:gd name="connsiteX1870" fmla="*/ 495679 w 5413695"/>
              <a:gd name="connsiteY1870" fmla="*/ 5286408 h 6858001"/>
              <a:gd name="connsiteX1871" fmla="*/ 492795 w 5413695"/>
              <a:gd name="connsiteY1871" fmla="*/ 5287214 h 6858001"/>
              <a:gd name="connsiteX1872" fmla="*/ 495277 w 5413695"/>
              <a:gd name="connsiteY1872" fmla="*/ 5284966 h 6858001"/>
              <a:gd name="connsiteX1873" fmla="*/ 494471 w 5413695"/>
              <a:gd name="connsiteY1873" fmla="*/ 5282084 h 6858001"/>
              <a:gd name="connsiteX1874" fmla="*/ 493263 w 5413695"/>
              <a:gd name="connsiteY1874" fmla="*/ 5277759 h 6858001"/>
              <a:gd name="connsiteX1875" fmla="*/ 495339 w 5413695"/>
              <a:gd name="connsiteY1875" fmla="*/ 5274070 h 6858001"/>
              <a:gd name="connsiteX1876" fmla="*/ 496780 w 5413695"/>
              <a:gd name="connsiteY1876" fmla="*/ 5273668 h 6858001"/>
              <a:gd name="connsiteX1877" fmla="*/ 499664 w 5413695"/>
              <a:gd name="connsiteY1877" fmla="*/ 5272862 h 6858001"/>
              <a:gd name="connsiteX1878" fmla="*/ 501742 w 5413695"/>
              <a:gd name="connsiteY1878" fmla="*/ 5269174 h 6858001"/>
              <a:gd name="connsiteX1879" fmla="*/ 498456 w 5413695"/>
              <a:gd name="connsiteY1879" fmla="*/ 5268538 h 6858001"/>
              <a:gd name="connsiteX1880" fmla="*/ 494364 w 5413695"/>
              <a:gd name="connsiteY1880" fmla="*/ 5265019 h 6858001"/>
              <a:gd name="connsiteX1881" fmla="*/ 492753 w 5413695"/>
              <a:gd name="connsiteY1881" fmla="*/ 5259253 h 6858001"/>
              <a:gd name="connsiteX1882" fmla="*/ 491545 w 5413695"/>
              <a:gd name="connsiteY1882" fmla="*/ 5254928 h 6858001"/>
              <a:gd name="connsiteX1883" fmla="*/ 490337 w 5413695"/>
              <a:gd name="connsiteY1883" fmla="*/ 5250604 h 6858001"/>
              <a:gd name="connsiteX1884" fmla="*/ 487285 w 5413695"/>
              <a:gd name="connsiteY1884" fmla="*/ 5245241 h 6858001"/>
              <a:gd name="connsiteX1885" fmla="*/ 483999 w 5413695"/>
              <a:gd name="connsiteY1885" fmla="*/ 5244605 h 6858001"/>
              <a:gd name="connsiteX1886" fmla="*/ 490401 w 5413695"/>
              <a:gd name="connsiteY1886" fmla="*/ 5239708 h 6858001"/>
              <a:gd name="connsiteX1887" fmla="*/ 492479 w 5413695"/>
              <a:gd name="connsiteY1887" fmla="*/ 5236020 h 6858001"/>
              <a:gd name="connsiteX1888" fmla="*/ 493517 w 5413695"/>
              <a:gd name="connsiteY1888" fmla="*/ 5234175 h 6858001"/>
              <a:gd name="connsiteX1889" fmla="*/ 495594 w 5413695"/>
              <a:gd name="connsiteY1889" fmla="*/ 5230487 h 6858001"/>
              <a:gd name="connsiteX1890" fmla="*/ 494388 w 5413695"/>
              <a:gd name="connsiteY1890" fmla="*/ 5226162 h 6858001"/>
              <a:gd name="connsiteX1891" fmla="*/ 492776 w 5413695"/>
              <a:gd name="connsiteY1891" fmla="*/ 5220396 h 6858001"/>
              <a:gd name="connsiteX1892" fmla="*/ 493644 w 5413695"/>
              <a:gd name="connsiteY1892" fmla="*/ 5212384 h 6858001"/>
              <a:gd name="connsiteX1893" fmla="*/ 495892 w 5413695"/>
              <a:gd name="connsiteY1893" fmla="*/ 5214864 h 6858001"/>
              <a:gd name="connsiteX1894" fmla="*/ 496698 w 5413695"/>
              <a:gd name="connsiteY1894" fmla="*/ 5217746 h 6858001"/>
              <a:gd name="connsiteX1895" fmla="*/ 497100 w 5413695"/>
              <a:gd name="connsiteY1895" fmla="*/ 5219188 h 6858001"/>
              <a:gd name="connsiteX1896" fmla="*/ 498711 w 5413695"/>
              <a:gd name="connsiteY1896" fmla="*/ 5224954 h 6858001"/>
              <a:gd name="connsiteX1897" fmla="*/ 499920 w 5413695"/>
              <a:gd name="connsiteY1897" fmla="*/ 5229279 h 6858001"/>
              <a:gd name="connsiteX1898" fmla="*/ 503607 w 5413695"/>
              <a:gd name="connsiteY1898" fmla="*/ 5231356 h 6858001"/>
              <a:gd name="connsiteX1899" fmla="*/ 507932 w 5413695"/>
              <a:gd name="connsiteY1899" fmla="*/ 5230148 h 6858001"/>
              <a:gd name="connsiteX1900" fmla="*/ 510815 w 5413695"/>
              <a:gd name="connsiteY1900" fmla="*/ 5229342 h 6858001"/>
              <a:gd name="connsiteX1901" fmla="*/ 512086 w 5413695"/>
              <a:gd name="connsiteY1901" fmla="*/ 5222772 h 6858001"/>
              <a:gd name="connsiteX1902" fmla="*/ 513126 w 5413695"/>
              <a:gd name="connsiteY1902" fmla="*/ 5220927 h 6858001"/>
              <a:gd name="connsiteX1903" fmla="*/ 511515 w 5413695"/>
              <a:gd name="connsiteY1903" fmla="*/ 5215161 h 6858001"/>
              <a:gd name="connsiteX1904" fmla="*/ 515203 w 5413695"/>
              <a:gd name="connsiteY1904" fmla="*/ 5217239 h 6858001"/>
              <a:gd name="connsiteX1905" fmla="*/ 519294 w 5413695"/>
              <a:gd name="connsiteY1905" fmla="*/ 5220757 h 6858001"/>
              <a:gd name="connsiteX1906" fmla="*/ 517217 w 5413695"/>
              <a:gd name="connsiteY1906" fmla="*/ 5224446 h 6858001"/>
              <a:gd name="connsiteX1907" fmla="*/ 515541 w 5413695"/>
              <a:gd name="connsiteY1907" fmla="*/ 5229576 h 6858001"/>
              <a:gd name="connsiteX1908" fmla="*/ 517152 w 5413695"/>
              <a:gd name="connsiteY1908" fmla="*/ 5235342 h 6858001"/>
              <a:gd name="connsiteX1909" fmla="*/ 518363 w 5413695"/>
              <a:gd name="connsiteY1909" fmla="*/ 5239666 h 6858001"/>
              <a:gd name="connsiteX1910" fmla="*/ 525335 w 5413695"/>
              <a:gd name="connsiteY1910" fmla="*/ 5242380 h 6858001"/>
              <a:gd name="connsiteX1911" fmla="*/ 525569 w 5413695"/>
              <a:gd name="connsiteY1911" fmla="*/ 5237652 h 6858001"/>
              <a:gd name="connsiteX1912" fmla="*/ 524764 w 5413695"/>
              <a:gd name="connsiteY1912" fmla="*/ 5234770 h 6858001"/>
              <a:gd name="connsiteX1913" fmla="*/ 523555 w 5413695"/>
              <a:gd name="connsiteY1913" fmla="*/ 5230445 h 6858001"/>
              <a:gd name="connsiteX1914" fmla="*/ 525632 w 5413695"/>
              <a:gd name="connsiteY1914" fmla="*/ 5226757 h 6858001"/>
              <a:gd name="connsiteX1915" fmla="*/ 525229 w 5413695"/>
              <a:gd name="connsiteY1915" fmla="*/ 5225315 h 6858001"/>
              <a:gd name="connsiteX1916" fmla="*/ 525865 w 5413695"/>
              <a:gd name="connsiteY1916" fmla="*/ 5222029 h 6858001"/>
              <a:gd name="connsiteX1917" fmla="*/ 531633 w 5413695"/>
              <a:gd name="connsiteY1917" fmla="*/ 5220418 h 6858001"/>
              <a:gd name="connsiteX1918" fmla="*/ 530423 w 5413695"/>
              <a:gd name="connsiteY1918" fmla="*/ 5216094 h 6858001"/>
              <a:gd name="connsiteX1919" fmla="*/ 526735 w 5413695"/>
              <a:gd name="connsiteY1919" fmla="*/ 5214016 h 6858001"/>
              <a:gd name="connsiteX1920" fmla="*/ 523046 w 5413695"/>
              <a:gd name="connsiteY1920" fmla="*/ 5211939 h 6858001"/>
              <a:gd name="connsiteX1921" fmla="*/ 520396 w 5413695"/>
              <a:gd name="connsiteY1921" fmla="*/ 5208017 h 6858001"/>
              <a:gd name="connsiteX1922" fmla="*/ 519591 w 5413695"/>
              <a:gd name="connsiteY1922" fmla="*/ 5205135 h 6858001"/>
              <a:gd name="connsiteX1923" fmla="*/ 519188 w 5413695"/>
              <a:gd name="connsiteY1923" fmla="*/ 5203693 h 6858001"/>
              <a:gd name="connsiteX1924" fmla="*/ 516306 w 5413695"/>
              <a:gd name="connsiteY1924" fmla="*/ 5204498 h 6858001"/>
              <a:gd name="connsiteX1925" fmla="*/ 515266 w 5413695"/>
              <a:gd name="connsiteY1925" fmla="*/ 5206343 h 6858001"/>
              <a:gd name="connsiteX1926" fmla="*/ 513189 w 5413695"/>
              <a:gd name="connsiteY1926" fmla="*/ 5210031 h 6858001"/>
              <a:gd name="connsiteX1927" fmla="*/ 510308 w 5413695"/>
              <a:gd name="connsiteY1927" fmla="*/ 5210836 h 6858001"/>
              <a:gd name="connsiteX1928" fmla="*/ 514864 w 5413695"/>
              <a:gd name="connsiteY1928" fmla="*/ 5204901 h 6858001"/>
              <a:gd name="connsiteX1929" fmla="*/ 515097 w 5413695"/>
              <a:gd name="connsiteY1929" fmla="*/ 5200174 h 6858001"/>
              <a:gd name="connsiteX1930" fmla="*/ 517810 w 5413695"/>
              <a:gd name="connsiteY1930" fmla="*/ 5193199 h 6858001"/>
              <a:gd name="connsiteX1931" fmla="*/ 523810 w 5413695"/>
              <a:gd name="connsiteY1931" fmla="*/ 5186861 h 6858001"/>
              <a:gd name="connsiteX1932" fmla="*/ 525017 w 5413695"/>
              <a:gd name="connsiteY1932" fmla="*/ 5191186 h 6858001"/>
              <a:gd name="connsiteX1933" fmla="*/ 528707 w 5413695"/>
              <a:gd name="connsiteY1933" fmla="*/ 5193264 h 6858001"/>
              <a:gd name="connsiteX1934" fmla="*/ 533836 w 5413695"/>
              <a:gd name="connsiteY1934" fmla="*/ 5194938 h 6858001"/>
              <a:gd name="connsiteX1935" fmla="*/ 536719 w 5413695"/>
              <a:gd name="connsiteY1935" fmla="*/ 5194133 h 6858001"/>
              <a:gd name="connsiteX1936" fmla="*/ 538797 w 5413695"/>
              <a:gd name="connsiteY1936" fmla="*/ 5190444 h 6858001"/>
              <a:gd name="connsiteX1937" fmla="*/ 540239 w 5413695"/>
              <a:gd name="connsiteY1937" fmla="*/ 5190042 h 6858001"/>
              <a:gd name="connsiteX1938" fmla="*/ 537991 w 5413695"/>
              <a:gd name="connsiteY1938" fmla="*/ 5187561 h 6858001"/>
              <a:gd name="connsiteX1939" fmla="*/ 536783 w 5413695"/>
              <a:gd name="connsiteY1939" fmla="*/ 5183236 h 6858001"/>
              <a:gd name="connsiteX1940" fmla="*/ 535978 w 5413695"/>
              <a:gd name="connsiteY1940" fmla="*/ 5180354 h 6858001"/>
              <a:gd name="connsiteX1941" fmla="*/ 535575 w 5413695"/>
              <a:gd name="connsiteY1941" fmla="*/ 5178912 h 6858001"/>
              <a:gd name="connsiteX1942" fmla="*/ 533964 w 5413695"/>
              <a:gd name="connsiteY1942" fmla="*/ 5173146 h 6858001"/>
              <a:gd name="connsiteX1943" fmla="*/ 529872 w 5413695"/>
              <a:gd name="connsiteY1943" fmla="*/ 5169627 h 6858001"/>
              <a:gd name="connsiteX1944" fmla="*/ 535002 w 5413695"/>
              <a:gd name="connsiteY1944" fmla="*/ 5171303 h 6858001"/>
              <a:gd name="connsiteX1945" fmla="*/ 538288 w 5413695"/>
              <a:gd name="connsiteY1945" fmla="*/ 5171938 h 6858001"/>
              <a:gd name="connsiteX1946" fmla="*/ 542210 w 5413695"/>
              <a:gd name="connsiteY1946" fmla="*/ 5169288 h 6858001"/>
              <a:gd name="connsiteX1947" fmla="*/ 545092 w 5413695"/>
              <a:gd name="connsiteY1947" fmla="*/ 5168482 h 6858001"/>
              <a:gd name="connsiteX1948" fmla="*/ 543482 w 5413695"/>
              <a:gd name="connsiteY1948" fmla="*/ 5162717 h 6858001"/>
              <a:gd name="connsiteX1949" fmla="*/ 542273 w 5413695"/>
              <a:gd name="connsiteY1949" fmla="*/ 5158393 h 6858001"/>
              <a:gd name="connsiteX1950" fmla="*/ 541468 w 5413695"/>
              <a:gd name="connsiteY1950" fmla="*/ 5155509 h 6858001"/>
              <a:gd name="connsiteX1951" fmla="*/ 544351 w 5413695"/>
              <a:gd name="connsiteY1951" fmla="*/ 5154703 h 6858001"/>
              <a:gd name="connsiteX1952" fmla="*/ 545157 w 5413695"/>
              <a:gd name="connsiteY1952" fmla="*/ 5157587 h 6858001"/>
              <a:gd name="connsiteX1953" fmla="*/ 546365 w 5413695"/>
              <a:gd name="connsiteY1953" fmla="*/ 5161911 h 6858001"/>
              <a:gd name="connsiteX1954" fmla="*/ 547976 w 5413695"/>
              <a:gd name="connsiteY1954" fmla="*/ 5167677 h 6858001"/>
              <a:gd name="connsiteX1955" fmla="*/ 549183 w 5413695"/>
              <a:gd name="connsiteY1955" fmla="*/ 5172001 h 6858001"/>
              <a:gd name="connsiteX1956" fmla="*/ 549990 w 5413695"/>
              <a:gd name="connsiteY1956" fmla="*/ 5174885 h 6858001"/>
              <a:gd name="connsiteX1957" fmla="*/ 550287 w 5413695"/>
              <a:gd name="connsiteY1957" fmla="*/ 5159261 h 6858001"/>
              <a:gd name="connsiteX1958" fmla="*/ 546662 w 5413695"/>
              <a:gd name="connsiteY1958" fmla="*/ 5146288 h 6858001"/>
              <a:gd name="connsiteX1959" fmla="*/ 543037 w 5413695"/>
              <a:gd name="connsiteY1959" fmla="*/ 5133314 h 6858001"/>
              <a:gd name="connsiteX1960" fmla="*/ 547362 w 5413695"/>
              <a:gd name="connsiteY1960" fmla="*/ 5132107 h 6858001"/>
              <a:gd name="connsiteX1961" fmla="*/ 549439 w 5413695"/>
              <a:gd name="connsiteY1961" fmla="*/ 5128418 h 6858001"/>
              <a:gd name="connsiteX1962" fmla="*/ 550881 w 5413695"/>
              <a:gd name="connsiteY1962" fmla="*/ 5128016 h 6858001"/>
              <a:gd name="connsiteX1963" fmla="*/ 554568 w 5413695"/>
              <a:gd name="connsiteY1963" fmla="*/ 5130092 h 6858001"/>
              <a:gd name="connsiteX1964" fmla="*/ 555777 w 5413695"/>
              <a:gd name="connsiteY1964" fmla="*/ 5134418 h 6858001"/>
              <a:gd name="connsiteX1965" fmla="*/ 555841 w 5413695"/>
              <a:gd name="connsiteY1965" fmla="*/ 5123521 h 6858001"/>
              <a:gd name="connsiteX1966" fmla="*/ 550944 w 5413695"/>
              <a:gd name="connsiteY1966" fmla="*/ 5117120 h 6858001"/>
              <a:gd name="connsiteX1967" fmla="*/ 546047 w 5413695"/>
              <a:gd name="connsiteY1967" fmla="*/ 5110718 h 6858001"/>
              <a:gd name="connsiteX1968" fmla="*/ 541319 w 5413695"/>
              <a:gd name="connsiteY1968" fmla="*/ 5110484 h 6858001"/>
              <a:gd name="connsiteX1969" fmla="*/ 531867 w 5413695"/>
              <a:gd name="connsiteY1969" fmla="*/ 5110018 h 6858001"/>
              <a:gd name="connsiteX1970" fmla="*/ 532099 w 5413695"/>
              <a:gd name="connsiteY1970" fmla="*/ 5105291 h 6858001"/>
              <a:gd name="connsiteX1971" fmla="*/ 530488 w 5413695"/>
              <a:gd name="connsiteY1971" fmla="*/ 5099525 h 6858001"/>
              <a:gd name="connsiteX1972" fmla="*/ 532967 w 5413695"/>
              <a:gd name="connsiteY1972" fmla="*/ 5097278 h 6858001"/>
              <a:gd name="connsiteX1973" fmla="*/ 531356 w 5413695"/>
              <a:gd name="connsiteY1973" fmla="*/ 5091511 h 6858001"/>
              <a:gd name="connsiteX1974" fmla="*/ 530955 w 5413695"/>
              <a:gd name="connsiteY1974" fmla="*/ 5090070 h 6858001"/>
              <a:gd name="connsiteX1975" fmla="*/ 529344 w 5413695"/>
              <a:gd name="connsiteY1975" fmla="*/ 5084304 h 6858001"/>
              <a:gd name="connsiteX1976" fmla="*/ 525019 w 5413695"/>
              <a:gd name="connsiteY1976" fmla="*/ 5085512 h 6858001"/>
              <a:gd name="connsiteX1977" fmla="*/ 522136 w 5413695"/>
              <a:gd name="connsiteY1977" fmla="*/ 5086318 h 6858001"/>
              <a:gd name="connsiteX1978" fmla="*/ 522941 w 5413695"/>
              <a:gd name="connsiteY1978" fmla="*/ 5089201 h 6858001"/>
              <a:gd name="connsiteX1979" fmla="*/ 523747 w 5413695"/>
              <a:gd name="connsiteY1979" fmla="*/ 5092084 h 6858001"/>
              <a:gd name="connsiteX1980" fmla="*/ 524150 w 5413695"/>
              <a:gd name="connsiteY1980" fmla="*/ 5093526 h 6858001"/>
              <a:gd name="connsiteX1981" fmla="*/ 521266 w 5413695"/>
              <a:gd name="connsiteY1981" fmla="*/ 5094332 h 6858001"/>
              <a:gd name="connsiteX1982" fmla="*/ 519422 w 5413695"/>
              <a:gd name="connsiteY1982" fmla="*/ 5093292 h 6858001"/>
              <a:gd name="connsiteX1983" fmla="*/ 518617 w 5413695"/>
              <a:gd name="connsiteY1983" fmla="*/ 5090410 h 6858001"/>
              <a:gd name="connsiteX1984" fmla="*/ 519253 w 5413695"/>
              <a:gd name="connsiteY1984" fmla="*/ 5087124 h 6858001"/>
              <a:gd name="connsiteX1985" fmla="*/ 521733 w 5413695"/>
              <a:gd name="connsiteY1985" fmla="*/ 5084876 h 6858001"/>
              <a:gd name="connsiteX1986" fmla="*/ 525252 w 5413695"/>
              <a:gd name="connsiteY1986" fmla="*/ 5080785 h 6858001"/>
              <a:gd name="connsiteX1987" fmla="*/ 530616 w 5413695"/>
              <a:gd name="connsiteY1987" fmla="*/ 5077734 h 6858001"/>
              <a:gd name="connsiteX1988" fmla="*/ 531252 w 5413695"/>
              <a:gd name="connsiteY1988" fmla="*/ 5074447 h 6858001"/>
              <a:gd name="connsiteX1989" fmla="*/ 533328 w 5413695"/>
              <a:gd name="connsiteY1989" fmla="*/ 5070758 h 6858001"/>
              <a:gd name="connsiteX1990" fmla="*/ 530043 w 5413695"/>
              <a:gd name="connsiteY1990" fmla="*/ 5070123 h 6858001"/>
              <a:gd name="connsiteX1991" fmla="*/ 527797 w 5413695"/>
              <a:gd name="connsiteY1991" fmla="*/ 5067643 h 6858001"/>
              <a:gd name="connsiteX1992" fmla="*/ 524107 w 5413695"/>
              <a:gd name="connsiteY1992" fmla="*/ 5065565 h 6858001"/>
              <a:gd name="connsiteX1993" fmla="*/ 524913 w 5413695"/>
              <a:gd name="connsiteY1993" fmla="*/ 5068449 h 6858001"/>
              <a:gd name="connsiteX1994" fmla="*/ 522835 w 5413695"/>
              <a:gd name="connsiteY1994" fmla="*/ 5072137 h 6858001"/>
              <a:gd name="connsiteX1995" fmla="*/ 522031 w 5413695"/>
              <a:gd name="connsiteY1995" fmla="*/ 5069253 h 6858001"/>
              <a:gd name="connsiteX1996" fmla="*/ 521224 w 5413695"/>
              <a:gd name="connsiteY1996" fmla="*/ 5066371 h 6858001"/>
              <a:gd name="connsiteX1997" fmla="*/ 526588 w 5413695"/>
              <a:gd name="connsiteY1997" fmla="*/ 5063318 h 6858001"/>
              <a:gd name="connsiteX1998" fmla="*/ 528030 w 5413695"/>
              <a:gd name="connsiteY1998" fmla="*/ 5062916 h 6858001"/>
              <a:gd name="connsiteX1999" fmla="*/ 532757 w 5413695"/>
              <a:gd name="connsiteY1999" fmla="*/ 5063148 h 6858001"/>
              <a:gd name="connsiteX2000" fmla="*/ 532353 w 5413695"/>
              <a:gd name="connsiteY2000" fmla="*/ 5061707 h 6858001"/>
              <a:gd name="connsiteX2001" fmla="*/ 531547 w 5413695"/>
              <a:gd name="connsiteY2001" fmla="*/ 5058824 h 6858001"/>
              <a:gd name="connsiteX2002" fmla="*/ 530742 w 5413695"/>
              <a:gd name="connsiteY2002" fmla="*/ 5055942 h 6858001"/>
              <a:gd name="connsiteX2003" fmla="*/ 528898 w 5413695"/>
              <a:gd name="connsiteY2003" fmla="*/ 5054902 h 6858001"/>
              <a:gd name="connsiteX2004" fmla="*/ 528093 w 5413695"/>
              <a:gd name="connsiteY2004" fmla="*/ 5052020 h 6858001"/>
              <a:gd name="connsiteX2005" fmla="*/ 528729 w 5413695"/>
              <a:gd name="connsiteY2005" fmla="*/ 5048734 h 6858001"/>
              <a:gd name="connsiteX2006" fmla="*/ 531612 w 5413695"/>
              <a:gd name="connsiteY2006" fmla="*/ 5047928 h 6858001"/>
              <a:gd name="connsiteX2007" fmla="*/ 535936 w 5413695"/>
              <a:gd name="connsiteY2007" fmla="*/ 5046720 h 6858001"/>
              <a:gd name="connsiteX2008" fmla="*/ 534092 w 5413695"/>
              <a:gd name="connsiteY2008" fmla="*/ 5045681 h 6858001"/>
              <a:gd name="connsiteX2009" fmla="*/ 527520 w 5413695"/>
              <a:gd name="connsiteY2009" fmla="*/ 5044409 h 6858001"/>
              <a:gd name="connsiteX2010" fmla="*/ 523197 w 5413695"/>
              <a:gd name="connsiteY2010" fmla="*/ 5045617 h 6858001"/>
              <a:gd name="connsiteX2011" fmla="*/ 520949 w 5413695"/>
              <a:gd name="connsiteY2011" fmla="*/ 5043138 h 6858001"/>
              <a:gd name="connsiteX2012" fmla="*/ 518067 w 5413695"/>
              <a:gd name="connsiteY2012" fmla="*/ 5043943 h 6858001"/>
              <a:gd name="connsiteX2013" fmla="*/ 516857 w 5413695"/>
              <a:gd name="connsiteY2013" fmla="*/ 5039619 h 6858001"/>
              <a:gd name="connsiteX2014" fmla="*/ 515651 w 5413695"/>
              <a:gd name="connsiteY2014" fmla="*/ 5035294 h 6858001"/>
              <a:gd name="connsiteX2015" fmla="*/ 516519 w 5413695"/>
              <a:gd name="connsiteY2015" fmla="*/ 5027281 h 6858001"/>
              <a:gd name="connsiteX2016" fmla="*/ 514505 w 5413695"/>
              <a:gd name="connsiteY2016" fmla="*/ 5020074 h 6858001"/>
              <a:gd name="connsiteX2017" fmla="*/ 513298 w 5413695"/>
              <a:gd name="connsiteY2017" fmla="*/ 5015749 h 6858001"/>
              <a:gd name="connsiteX2018" fmla="*/ 515143 w 5413695"/>
              <a:gd name="connsiteY2018" fmla="*/ 5016788 h 6858001"/>
              <a:gd name="connsiteX2019" fmla="*/ 515948 w 5413695"/>
              <a:gd name="connsiteY2019" fmla="*/ 5019671 h 6858001"/>
              <a:gd name="connsiteX2020" fmla="*/ 516752 w 5413695"/>
              <a:gd name="connsiteY2020" fmla="*/ 5022554 h 6858001"/>
              <a:gd name="connsiteX2021" fmla="*/ 517155 w 5413695"/>
              <a:gd name="connsiteY2021" fmla="*/ 5023995 h 6858001"/>
              <a:gd name="connsiteX2022" fmla="*/ 516922 w 5413695"/>
              <a:gd name="connsiteY2022" fmla="*/ 5028723 h 6858001"/>
              <a:gd name="connsiteX2023" fmla="*/ 519975 w 5413695"/>
              <a:gd name="connsiteY2023" fmla="*/ 5034086 h 6858001"/>
              <a:gd name="connsiteX2024" fmla="*/ 523492 w 5413695"/>
              <a:gd name="connsiteY2024" fmla="*/ 5029994 h 6858001"/>
              <a:gd name="connsiteX2025" fmla="*/ 526376 w 5413695"/>
              <a:gd name="connsiteY2025" fmla="*/ 5029189 h 6858001"/>
              <a:gd name="connsiteX2026" fmla="*/ 525168 w 5413695"/>
              <a:gd name="connsiteY2026" fmla="*/ 5024864 h 6858001"/>
              <a:gd name="connsiteX2027" fmla="*/ 530701 w 5413695"/>
              <a:gd name="connsiteY2027" fmla="*/ 5027981 h 6858001"/>
              <a:gd name="connsiteX2028" fmla="*/ 531506 w 5413695"/>
              <a:gd name="connsiteY2028" fmla="*/ 5030864 h 6858001"/>
              <a:gd name="connsiteX2029" fmla="*/ 531908 w 5413695"/>
              <a:gd name="connsiteY2029" fmla="*/ 5032305 h 6858001"/>
              <a:gd name="connsiteX2030" fmla="*/ 530468 w 5413695"/>
              <a:gd name="connsiteY2030" fmla="*/ 5032708 h 6858001"/>
              <a:gd name="connsiteX2031" fmla="*/ 524702 w 5413695"/>
              <a:gd name="connsiteY2031" fmla="*/ 5034319 h 6858001"/>
              <a:gd name="connsiteX2032" fmla="*/ 529195 w 5413695"/>
              <a:gd name="connsiteY2032" fmla="*/ 5039279 h 6858001"/>
              <a:gd name="connsiteX2033" fmla="*/ 532482 w 5413695"/>
              <a:gd name="connsiteY2033" fmla="*/ 5039915 h 6858001"/>
              <a:gd name="connsiteX2034" fmla="*/ 533923 w 5413695"/>
              <a:gd name="connsiteY2034" fmla="*/ 5039513 h 6858001"/>
              <a:gd name="connsiteX2035" fmla="*/ 539689 w 5413695"/>
              <a:gd name="connsiteY2035" fmla="*/ 5037902 h 6858001"/>
              <a:gd name="connsiteX2036" fmla="*/ 532037 w 5413695"/>
              <a:gd name="connsiteY2036" fmla="*/ 5010514 h 6858001"/>
              <a:gd name="connsiteX2037" fmla="*/ 527500 w 5413695"/>
              <a:gd name="connsiteY2037" fmla="*/ 4977593 h 6858001"/>
              <a:gd name="connsiteX2038" fmla="*/ 522561 w 5413695"/>
              <a:gd name="connsiteY2038" fmla="*/ 4943231 h 6858001"/>
              <a:gd name="connsiteX2039" fmla="*/ 516180 w 5413695"/>
              <a:gd name="connsiteY2039" fmla="*/ 4909271 h 6858001"/>
              <a:gd name="connsiteX2040" fmla="*/ 503802 w 5413695"/>
              <a:gd name="connsiteY2040" fmla="*/ 4881649 h 6858001"/>
              <a:gd name="connsiteX2041" fmla="*/ 511645 w 5413695"/>
              <a:gd name="connsiteY2041" fmla="*/ 4876349 h 6858001"/>
              <a:gd name="connsiteX2042" fmla="*/ 514188 w 5413695"/>
              <a:gd name="connsiteY2042" fmla="*/ 4863207 h 6858001"/>
              <a:gd name="connsiteX2043" fmla="*/ 510966 w 5413695"/>
              <a:gd name="connsiteY2043" fmla="*/ 4851676 h 6858001"/>
              <a:gd name="connsiteX2044" fmla="*/ 504056 w 5413695"/>
              <a:gd name="connsiteY2044" fmla="*/ 4838066 h 6858001"/>
              <a:gd name="connsiteX2045" fmla="*/ 498524 w 5413695"/>
              <a:gd name="connsiteY2045" fmla="*/ 4834950 h 6858001"/>
              <a:gd name="connsiteX2046" fmla="*/ 499160 w 5413695"/>
              <a:gd name="connsiteY2046" fmla="*/ 4831663 h 6858001"/>
              <a:gd name="connsiteX2047" fmla="*/ 501237 w 5413695"/>
              <a:gd name="connsiteY2047" fmla="*/ 4827975 h 6858001"/>
              <a:gd name="connsiteX2048" fmla="*/ 505159 w 5413695"/>
              <a:gd name="connsiteY2048" fmla="*/ 4825325 h 6858001"/>
              <a:gd name="connsiteX2049" fmla="*/ 504354 w 5413695"/>
              <a:gd name="connsiteY2049" fmla="*/ 4822443 h 6858001"/>
              <a:gd name="connsiteX2050" fmla="*/ 502106 w 5413695"/>
              <a:gd name="connsiteY2050" fmla="*/ 4819962 h 6858001"/>
              <a:gd name="connsiteX2051" fmla="*/ 498821 w 5413695"/>
              <a:gd name="connsiteY2051" fmla="*/ 4819327 h 6858001"/>
              <a:gd name="connsiteX2052" fmla="*/ 500897 w 5413695"/>
              <a:gd name="connsiteY2052" fmla="*/ 4815638 h 6858001"/>
              <a:gd name="connsiteX2053" fmla="*/ 500092 w 5413695"/>
              <a:gd name="connsiteY2053" fmla="*/ 4812755 h 6858001"/>
              <a:gd name="connsiteX2054" fmla="*/ 499689 w 5413695"/>
              <a:gd name="connsiteY2054" fmla="*/ 4811313 h 6858001"/>
              <a:gd name="connsiteX2055" fmla="*/ 498078 w 5413695"/>
              <a:gd name="connsiteY2055" fmla="*/ 4805547 h 6858001"/>
              <a:gd name="connsiteX2056" fmla="*/ 497676 w 5413695"/>
              <a:gd name="connsiteY2056" fmla="*/ 4804106 h 6858001"/>
              <a:gd name="connsiteX2057" fmla="*/ 499118 w 5413695"/>
              <a:gd name="connsiteY2057" fmla="*/ 4803704 h 6858001"/>
              <a:gd name="connsiteX2058" fmla="*/ 499520 w 5413695"/>
              <a:gd name="connsiteY2058" fmla="*/ 4805145 h 6858001"/>
              <a:gd name="connsiteX2059" fmla="*/ 500326 w 5413695"/>
              <a:gd name="connsiteY2059" fmla="*/ 4808028 h 6858001"/>
              <a:gd name="connsiteX2060" fmla="*/ 501131 w 5413695"/>
              <a:gd name="connsiteY2060" fmla="*/ 4810911 h 6858001"/>
              <a:gd name="connsiteX2061" fmla="*/ 504015 w 5413695"/>
              <a:gd name="connsiteY2061" fmla="*/ 4810105 h 6858001"/>
              <a:gd name="connsiteX2062" fmla="*/ 506898 w 5413695"/>
              <a:gd name="connsiteY2062" fmla="*/ 4809299 h 6858001"/>
              <a:gd name="connsiteX2063" fmla="*/ 510417 w 5413695"/>
              <a:gd name="connsiteY2063" fmla="*/ 4805208 h 6858001"/>
              <a:gd name="connsiteX2064" fmla="*/ 509611 w 5413695"/>
              <a:gd name="connsiteY2064" fmla="*/ 4802326 h 6858001"/>
              <a:gd name="connsiteX2065" fmla="*/ 506325 w 5413695"/>
              <a:gd name="connsiteY2065" fmla="*/ 4801690 h 6858001"/>
              <a:gd name="connsiteX2066" fmla="*/ 504078 w 5413695"/>
              <a:gd name="connsiteY2066" fmla="*/ 4799209 h 6858001"/>
              <a:gd name="connsiteX2067" fmla="*/ 500793 w 5413695"/>
              <a:gd name="connsiteY2067" fmla="*/ 4798573 h 6858001"/>
              <a:gd name="connsiteX2068" fmla="*/ 499182 w 5413695"/>
              <a:gd name="connsiteY2068" fmla="*/ 4792807 h 6858001"/>
              <a:gd name="connsiteX2069" fmla="*/ 498778 w 5413695"/>
              <a:gd name="connsiteY2069" fmla="*/ 4791366 h 6858001"/>
              <a:gd name="connsiteX2070" fmla="*/ 501662 w 5413695"/>
              <a:gd name="connsiteY2070" fmla="*/ 4790560 h 6858001"/>
              <a:gd name="connsiteX2071" fmla="*/ 503506 w 5413695"/>
              <a:gd name="connsiteY2071" fmla="*/ 4791599 h 6858001"/>
              <a:gd name="connsiteX2072" fmla="*/ 507195 w 5413695"/>
              <a:gd name="connsiteY2072" fmla="*/ 4793676 h 6858001"/>
              <a:gd name="connsiteX2073" fmla="*/ 507428 w 5413695"/>
              <a:gd name="connsiteY2073" fmla="*/ 4788949 h 6858001"/>
              <a:gd name="connsiteX2074" fmla="*/ 508699 w 5413695"/>
              <a:gd name="connsiteY2074" fmla="*/ 4782378 h 6858001"/>
              <a:gd name="connsiteX2075" fmla="*/ 507491 w 5413695"/>
              <a:gd name="connsiteY2075" fmla="*/ 4778054 h 6858001"/>
              <a:gd name="connsiteX2076" fmla="*/ 506283 w 5413695"/>
              <a:gd name="connsiteY2076" fmla="*/ 4773729 h 6858001"/>
              <a:gd name="connsiteX2077" fmla="*/ 505477 w 5413695"/>
              <a:gd name="connsiteY2077" fmla="*/ 4770846 h 6858001"/>
              <a:gd name="connsiteX2078" fmla="*/ 501385 w 5413695"/>
              <a:gd name="connsiteY2078" fmla="*/ 4767327 h 6858001"/>
              <a:gd name="connsiteX2079" fmla="*/ 496257 w 5413695"/>
              <a:gd name="connsiteY2079" fmla="*/ 4765653 h 6858001"/>
              <a:gd name="connsiteX2080" fmla="*/ 491932 w 5413695"/>
              <a:gd name="connsiteY2080" fmla="*/ 4766860 h 6858001"/>
              <a:gd name="connsiteX2081" fmla="*/ 498335 w 5413695"/>
              <a:gd name="connsiteY2081" fmla="*/ 4761964 h 6858001"/>
              <a:gd name="connsiteX2082" fmla="*/ 505138 w 5413695"/>
              <a:gd name="connsiteY2082" fmla="*/ 4758509 h 6858001"/>
              <a:gd name="connsiteX2083" fmla="*/ 509463 w 5413695"/>
              <a:gd name="connsiteY2083" fmla="*/ 4757301 h 6858001"/>
              <a:gd name="connsiteX2084" fmla="*/ 512982 w 5413695"/>
              <a:gd name="connsiteY2084" fmla="*/ 4753209 h 6858001"/>
              <a:gd name="connsiteX2085" fmla="*/ 517539 w 5413695"/>
              <a:gd name="connsiteY2085" fmla="*/ 4747274 h 6858001"/>
              <a:gd name="connsiteX2086" fmla="*/ 516967 w 5413695"/>
              <a:gd name="connsiteY2086" fmla="*/ 4739664 h 6858001"/>
              <a:gd name="connsiteX2087" fmla="*/ 516162 w 5413695"/>
              <a:gd name="connsiteY2087" fmla="*/ 4736781 h 6858001"/>
              <a:gd name="connsiteX2088" fmla="*/ 514317 w 5413695"/>
              <a:gd name="connsiteY2088" fmla="*/ 4735743 h 6858001"/>
              <a:gd name="connsiteX2089" fmla="*/ 511433 w 5413695"/>
              <a:gd name="connsiteY2089" fmla="*/ 4736547 h 6858001"/>
              <a:gd name="connsiteX2090" fmla="*/ 510628 w 5413695"/>
              <a:gd name="connsiteY2090" fmla="*/ 4733665 h 6858001"/>
              <a:gd name="connsiteX2091" fmla="*/ 506941 w 5413695"/>
              <a:gd name="connsiteY2091" fmla="*/ 4731587 h 6858001"/>
              <a:gd name="connsiteX2092" fmla="*/ 506538 w 5413695"/>
              <a:gd name="connsiteY2092" fmla="*/ 4730145 h 6858001"/>
              <a:gd name="connsiteX2093" fmla="*/ 511498 w 5413695"/>
              <a:gd name="connsiteY2093" fmla="*/ 4725652 h 6858001"/>
              <a:gd name="connsiteX2094" fmla="*/ 511731 w 5413695"/>
              <a:gd name="connsiteY2094" fmla="*/ 4720924 h 6858001"/>
              <a:gd name="connsiteX2095" fmla="*/ 509717 w 5413695"/>
              <a:gd name="connsiteY2095" fmla="*/ 4713717 h 6858001"/>
              <a:gd name="connsiteX2096" fmla="*/ 508106 w 5413695"/>
              <a:gd name="connsiteY2096" fmla="*/ 4707951 h 6858001"/>
              <a:gd name="connsiteX2097" fmla="*/ 506898 w 5413695"/>
              <a:gd name="connsiteY2097" fmla="*/ 4703626 h 6858001"/>
              <a:gd name="connsiteX2098" fmla="*/ 512092 w 5413695"/>
              <a:gd name="connsiteY2098" fmla="*/ 4694405 h 6858001"/>
              <a:gd name="connsiteX2099" fmla="*/ 514869 w 5413695"/>
              <a:gd name="connsiteY2099" fmla="*/ 4676535 h 6858001"/>
              <a:gd name="connsiteX2100" fmla="*/ 513788 w 5413695"/>
              <a:gd name="connsiteY2100" fmla="*/ 4650419 h 6858001"/>
              <a:gd name="connsiteX2101" fmla="*/ 510058 w 5413695"/>
              <a:gd name="connsiteY2101" fmla="*/ 4620380 h 6858001"/>
              <a:gd name="connsiteX2102" fmla="*/ 503444 w 5413695"/>
              <a:gd name="connsiteY2102" fmla="*/ 4591149 h 6858001"/>
              <a:gd name="connsiteX2103" fmla="*/ 591968 w 5413695"/>
              <a:gd name="connsiteY2103" fmla="*/ 4641008 h 6858001"/>
              <a:gd name="connsiteX2104" fmla="*/ 682801 w 5413695"/>
              <a:gd name="connsiteY2104" fmla="*/ 4682451 h 6858001"/>
              <a:gd name="connsiteX2105" fmla="*/ 736460 w 5413695"/>
              <a:gd name="connsiteY2105" fmla="*/ 4701252 h 6858001"/>
              <a:gd name="connsiteX2106" fmla="*/ 735162 w 5413695"/>
              <a:gd name="connsiteY2106" fmla="*/ 4696609 h 6858001"/>
              <a:gd name="connsiteX2107" fmla="*/ 728889 w 5413695"/>
              <a:gd name="connsiteY2107" fmla="*/ 4679714 h 6858001"/>
              <a:gd name="connsiteX2108" fmla="*/ 725899 w 5413695"/>
              <a:gd name="connsiteY2108" fmla="*/ 4663454 h 6858001"/>
              <a:gd name="connsiteX2109" fmla="*/ 729482 w 5413695"/>
              <a:gd name="connsiteY2109" fmla="*/ 4648467 h 6858001"/>
              <a:gd name="connsiteX2110" fmla="*/ 739318 w 5413695"/>
              <a:gd name="connsiteY2110" fmla="*/ 4689232 h 6858001"/>
              <a:gd name="connsiteX2111" fmla="*/ 743983 w 5413695"/>
              <a:gd name="connsiteY2111" fmla="*/ 4703889 h 6858001"/>
              <a:gd name="connsiteX2112" fmla="*/ 774101 w 5413695"/>
              <a:gd name="connsiteY2112" fmla="*/ 4714441 h 6858001"/>
              <a:gd name="connsiteX2113" fmla="*/ 867310 w 5413695"/>
              <a:gd name="connsiteY2113" fmla="*/ 4736572 h 6858001"/>
              <a:gd name="connsiteX2114" fmla="*/ 926459 w 5413695"/>
              <a:gd name="connsiteY2114" fmla="*/ 4743844 h 6858001"/>
              <a:gd name="connsiteX2115" fmla="*/ 927346 w 5413695"/>
              <a:gd name="connsiteY2115" fmla="*/ 4739261 h 6858001"/>
              <a:gd name="connsiteX2116" fmla="*/ 930463 w 5413695"/>
              <a:gd name="connsiteY2116" fmla="*/ 4733729 h 6858001"/>
              <a:gd name="connsiteX2117" fmla="*/ 933577 w 5413695"/>
              <a:gd name="connsiteY2117" fmla="*/ 4728196 h 6858001"/>
              <a:gd name="connsiteX2118" fmla="*/ 938772 w 5413695"/>
              <a:gd name="connsiteY2118" fmla="*/ 4718975 h 6858001"/>
              <a:gd name="connsiteX2119" fmla="*/ 939980 w 5413695"/>
              <a:gd name="connsiteY2119" fmla="*/ 4723299 h 6858001"/>
              <a:gd name="connsiteX2120" fmla="*/ 943668 w 5413695"/>
              <a:gd name="connsiteY2120" fmla="*/ 4725377 h 6858001"/>
              <a:gd name="connsiteX2121" fmla="*/ 946954 w 5413695"/>
              <a:gd name="connsiteY2121" fmla="*/ 4726012 h 6858001"/>
              <a:gd name="connsiteX2122" fmla="*/ 948395 w 5413695"/>
              <a:gd name="connsiteY2122" fmla="*/ 4725610 h 6858001"/>
              <a:gd name="connsiteX2123" fmla="*/ 951279 w 5413695"/>
              <a:gd name="connsiteY2123" fmla="*/ 4724805 h 6858001"/>
              <a:gd name="connsiteX2124" fmla="*/ 953758 w 5413695"/>
              <a:gd name="connsiteY2124" fmla="*/ 4722558 h 6858001"/>
              <a:gd name="connsiteX2125" fmla="*/ 955200 w 5413695"/>
              <a:gd name="connsiteY2125" fmla="*/ 4722155 h 6858001"/>
              <a:gd name="connsiteX2126" fmla="*/ 949668 w 5413695"/>
              <a:gd name="connsiteY2126" fmla="*/ 4719039 h 6858001"/>
              <a:gd name="connsiteX2127" fmla="*/ 948862 w 5413695"/>
              <a:gd name="connsiteY2127" fmla="*/ 4716155 h 6858001"/>
              <a:gd name="connsiteX2128" fmla="*/ 948057 w 5413695"/>
              <a:gd name="connsiteY2128" fmla="*/ 4713272 h 6858001"/>
              <a:gd name="connsiteX2129" fmla="*/ 950536 w 5413695"/>
              <a:gd name="connsiteY2129" fmla="*/ 4711025 h 6858001"/>
              <a:gd name="connsiteX2130" fmla="*/ 948926 w 5413695"/>
              <a:gd name="connsiteY2130" fmla="*/ 4705260 h 6858001"/>
              <a:gd name="connsiteX2131" fmla="*/ 944835 w 5413695"/>
              <a:gd name="connsiteY2131" fmla="*/ 4701740 h 6858001"/>
              <a:gd name="connsiteX2132" fmla="*/ 948523 w 5413695"/>
              <a:gd name="connsiteY2132" fmla="*/ 4703818 h 6858001"/>
              <a:gd name="connsiteX2133" fmla="*/ 953250 w 5413695"/>
              <a:gd name="connsiteY2133" fmla="*/ 4704052 h 6858001"/>
              <a:gd name="connsiteX2134" fmla="*/ 955731 w 5413695"/>
              <a:gd name="connsiteY2134" fmla="*/ 4701804 h 6858001"/>
              <a:gd name="connsiteX2135" fmla="*/ 956366 w 5413695"/>
              <a:gd name="connsiteY2135" fmla="*/ 4698518 h 6858001"/>
              <a:gd name="connsiteX2136" fmla="*/ 958445 w 5413695"/>
              <a:gd name="connsiteY2136" fmla="*/ 4694830 h 6858001"/>
              <a:gd name="connsiteX2137" fmla="*/ 954352 w 5413695"/>
              <a:gd name="connsiteY2137" fmla="*/ 4691311 h 6858001"/>
              <a:gd name="connsiteX2138" fmla="*/ 956430 w 5413695"/>
              <a:gd name="connsiteY2138" fmla="*/ 4687623 h 6858001"/>
              <a:gd name="connsiteX2139" fmla="*/ 960118 w 5413695"/>
              <a:gd name="connsiteY2139" fmla="*/ 4689700 h 6858001"/>
              <a:gd name="connsiteX2140" fmla="*/ 961327 w 5413695"/>
              <a:gd name="connsiteY2140" fmla="*/ 4694025 h 6858001"/>
              <a:gd name="connsiteX2141" fmla="*/ 962938 w 5413695"/>
              <a:gd name="connsiteY2141" fmla="*/ 4699791 h 6858001"/>
              <a:gd name="connsiteX2142" fmla="*/ 963340 w 5413695"/>
              <a:gd name="connsiteY2142" fmla="*/ 4701233 h 6858001"/>
              <a:gd name="connsiteX2143" fmla="*/ 964951 w 5413695"/>
              <a:gd name="connsiteY2143" fmla="*/ 4706998 h 6858001"/>
              <a:gd name="connsiteX2144" fmla="*/ 965249 w 5413695"/>
              <a:gd name="connsiteY2144" fmla="*/ 4691376 h 6858001"/>
              <a:gd name="connsiteX2145" fmla="*/ 961624 w 5413695"/>
              <a:gd name="connsiteY2145" fmla="*/ 4678401 h 6858001"/>
              <a:gd name="connsiteX2146" fmla="*/ 957596 w 5413695"/>
              <a:gd name="connsiteY2146" fmla="*/ 4663988 h 6858001"/>
              <a:gd name="connsiteX2147" fmla="*/ 961920 w 5413695"/>
              <a:gd name="connsiteY2147" fmla="*/ 4662778 h 6858001"/>
              <a:gd name="connsiteX2148" fmla="*/ 964401 w 5413695"/>
              <a:gd name="connsiteY2148" fmla="*/ 4660532 h 6858001"/>
              <a:gd name="connsiteX2149" fmla="*/ 965842 w 5413695"/>
              <a:gd name="connsiteY2149" fmla="*/ 4660129 h 6858001"/>
              <a:gd name="connsiteX2150" fmla="*/ 966245 w 5413695"/>
              <a:gd name="connsiteY2150" fmla="*/ 4661571 h 6858001"/>
              <a:gd name="connsiteX2151" fmla="*/ 970739 w 5413695"/>
              <a:gd name="connsiteY2151" fmla="*/ 4666531 h 6858001"/>
              <a:gd name="connsiteX2152" fmla="*/ 970803 w 5413695"/>
              <a:gd name="connsiteY2152" fmla="*/ 4655636 h 6858001"/>
              <a:gd name="connsiteX2153" fmla="*/ 966712 w 5413695"/>
              <a:gd name="connsiteY2153" fmla="*/ 4652116 h 6858001"/>
              <a:gd name="connsiteX2154" fmla="*/ 961814 w 5413695"/>
              <a:gd name="connsiteY2154" fmla="*/ 4645714 h 6858001"/>
              <a:gd name="connsiteX2155" fmla="*/ 954841 w 5413695"/>
              <a:gd name="connsiteY2155" fmla="*/ 4643001 h 6858001"/>
              <a:gd name="connsiteX2156" fmla="*/ 946827 w 5413695"/>
              <a:gd name="connsiteY2156" fmla="*/ 4642131 h 6858001"/>
              <a:gd name="connsiteX2157" fmla="*/ 946022 w 5413695"/>
              <a:gd name="connsiteY2157" fmla="*/ 4639248 h 6858001"/>
              <a:gd name="connsiteX2158" fmla="*/ 946256 w 5413695"/>
              <a:gd name="connsiteY2158" fmla="*/ 4634521 h 6858001"/>
              <a:gd name="connsiteX2159" fmla="*/ 945048 w 5413695"/>
              <a:gd name="connsiteY2159" fmla="*/ 4630197 h 6858001"/>
              <a:gd name="connsiteX2160" fmla="*/ 947124 w 5413695"/>
              <a:gd name="connsiteY2160" fmla="*/ 4626508 h 6858001"/>
              <a:gd name="connsiteX2161" fmla="*/ 945916 w 5413695"/>
              <a:gd name="connsiteY2161" fmla="*/ 4622185 h 6858001"/>
              <a:gd name="connsiteX2162" fmla="*/ 942228 w 5413695"/>
              <a:gd name="connsiteY2162" fmla="*/ 4620106 h 6858001"/>
              <a:gd name="connsiteX2163" fmla="*/ 940786 w 5413695"/>
              <a:gd name="connsiteY2163" fmla="*/ 4620509 h 6858001"/>
              <a:gd name="connsiteX2164" fmla="*/ 938328 w 5413695"/>
              <a:gd name="connsiteY2164" fmla="*/ 4619124 h 6858001"/>
              <a:gd name="connsiteX2165" fmla="*/ 939981 w 5413695"/>
              <a:gd name="connsiteY2165" fmla="*/ 4617627 h 6858001"/>
              <a:gd name="connsiteX2166" fmla="*/ 943097 w 5413695"/>
              <a:gd name="connsiteY2166" fmla="*/ 4612094 h 6858001"/>
              <a:gd name="connsiteX2167" fmla="*/ 945175 w 5413695"/>
              <a:gd name="connsiteY2167" fmla="*/ 4608405 h 6858001"/>
              <a:gd name="connsiteX2168" fmla="*/ 945407 w 5413695"/>
              <a:gd name="connsiteY2168" fmla="*/ 4603678 h 6858001"/>
              <a:gd name="connsiteX2169" fmla="*/ 945005 w 5413695"/>
              <a:gd name="connsiteY2169" fmla="*/ 4602237 h 6858001"/>
              <a:gd name="connsiteX2170" fmla="*/ 942759 w 5413695"/>
              <a:gd name="connsiteY2170" fmla="*/ 4599756 h 6858001"/>
              <a:gd name="connsiteX2171" fmla="*/ 939875 w 5413695"/>
              <a:gd name="connsiteY2171" fmla="*/ 4600562 h 6858001"/>
              <a:gd name="connsiteX2172" fmla="*/ 936992 w 5413695"/>
              <a:gd name="connsiteY2172" fmla="*/ 4601367 h 6858001"/>
              <a:gd name="connsiteX2173" fmla="*/ 937798 w 5413695"/>
              <a:gd name="connsiteY2173" fmla="*/ 4604250 h 6858001"/>
              <a:gd name="connsiteX2174" fmla="*/ 935550 w 5413695"/>
              <a:gd name="connsiteY2174" fmla="*/ 4601770 h 6858001"/>
              <a:gd name="connsiteX2175" fmla="*/ 936187 w 5413695"/>
              <a:gd name="connsiteY2175" fmla="*/ 4598484 h 6858001"/>
              <a:gd name="connsiteX2176" fmla="*/ 939069 w 5413695"/>
              <a:gd name="connsiteY2176" fmla="*/ 4597679 h 6858001"/>
              <a:gd name="connsiteX2177" fmla="*/ 943394 w 5413695"/>
              <a:gd name="connsiteY2177" fmla="*/ 4596471 h 6858001"/>
              <a:gd name="connsiteX2178" fmla="*/ 947082 w 5413695"/>
              <a:gd name="connsiteY2178" fmla="*/ 4598548 h 6858001"/>
              <a:gd name="connsiteX2179" fmla="*/ 947718 w 5413695"/>
              <a:gd name="connsiteY2179" fmla="*/ 4595263 h 6858001"/>
              <a:gd name="connsiteX2180" fmla="*/ 947316 w 5413695"/>
              <a:gd name="connsiteY2180" fmla="*/ 4593821 h 6858001"/>
              <a:gd name="connsiteX2181" fmla="*/ 945069 w 5413695"/>
              <a:gd name="connsiteY2181" fmla="*/ 4591341 h 6858001"/>
              <a:gd name="connsiteX2182" fmla="*/ 944263 w 5413695"/>
              <a:gd name="connsiteY2182" fmla="*/ 4588457 h 6858001"/>
              <a:gd name="connsiteX2183" fmla="*/ 943861 w 5413695"/>
              <a:gd name="connsiteY2183" fmla="*/ 4587016 h 6858001"/>
              <a:gd name="connsiteX2184" fmla="*/ 943055 w 5413695"/>
              <a:gd name="connsiteY2184" fmla="*/ 4584133 h 6858001"/>
              <a:gd name="connsiteX2185" fmla="*/ 943691 w 5413695"/>
              <a:gd name="connsiteY2185" fmla="*/ 4580848 h 6858001"/>
              <a:gd name="connsiteX2186" fmla="*/ 950899 w 5413695"/>
              <a:gd name="connsiteY2186" fmla="*/ 4578834 h 6858001"/>
              <a:gd name="connsiteX2187" fmla="*/ 946171 w 5413695"/>
              <a:gd name="connsiteY2187" fmla="*/ 4578600 h 6858001"/>
              <a:gd name="connsiteX2188" fmla="*/ 943288 w 5413695"/>
              <a:gd name="connsiteY2188" fmla="*/ 4579406 h 6858001"/>
              <a:gd name="connsiteX2189" fmla="*/ 938158 w 5413695"/>
              <a:gd name="connsiteY2189" fmla="*/ 4577732 h 6858001"/>
              <a:gd name="connsiteX2190" fmla="*/ 936717 w 5413695"/>
              <a:gd name="connsiteY2190" fmla="*/ 4578134 h 6858001"/>
              <a:gd name="connsiteX2191" fmla="*/ 933834 w 5413695"/>
              <a:gd name="connsiteY2191" fmla="*/ 4578940 h 6858001"/>
              <a:gd name="connsiteX2192" fmla="*/ 932625 w 5413695"/>
              <a:gd name="connsiteY2192" fmla="*/ 4574615 h 6858001"/>
              <a:gd name="connsiteX2193" fmla="*/ 930611 w 5413695"/>
              <a:gd name="connsiteY2193" fmla="*/ 4567407 h 6858001"/>
              <a:gd name="connsiteX2194" fmla="*/ 928598 w 5413695"/>
              <a:gd name="connsiteY2194" fmla="*/ 4560200 h 6858001"/>
              <a:gd name="connsiteX2195" fmla="*/ 926987 w 5413695"/>
              <a:gd name="connsiteY2195" fmla="*/ 4554434 h 6858001"/>
              <a:gd name="connsiteX2196" fmla="*/ 928259 w 5413695"/>
              <a:gd name="connsiteY2196" fmla="*/ 4547862 h 6858001"/>
              <a:gd name="connsiteX2197" fmla="*/ 930103 w 5413695"/>
              <a:gd name="connsiteY2197" fmla="*/ 4548902 h 6858001"/>
              <a:gd name="connsiteX2198" fmla="*/ 930908 w 5413695"/>
              <a:gd name="connsiteY2198" fmla="*/ 4551784 h 6858001"/>
              <a:gd name="connsiteX2199" fmla="*/ 931312 w 5413695"/>
              <a:gd name="connsiteY2199" fmla="*/ 4553226 h 6858001"/>
              <a:gd name="connsiteX2200" fmla="*/ 931481 w 5413695"/>
              <a:gd name="connsiteY2200" fmla="*/ 4559395 h 6858001"/>
              <a:gd name="connsiteX2201" fmla="*/ 932690 w 5413695"/>
              <a:gd name="connsiteY2201" fmla="*/ 4563719 h 6858001"/>
              <a:gd name="connsiteX2202" fmla="*/ 933495 w 5413695"/>
              <a:gd name="connsiteY2202" fmla="*/ 4566602 h 6858001"/>
              <a:gd name="connsiteX2203" fmla="*/ 937819 w 5413695"/>
              <a:gd name="connsiteY2203" fmla="*/ 4565394 h 6858001"/>
              <a:gd name="connsiteX2204" fmla="*/ 938455 w 5413695"/>
              <a:gd name="connsiteY2204" fmla="*/ 4562108 h 6858001"/>
              <a:gd name="connsiteX2205" fmla="*/ 937649 w 5413695"/>
              <a:gd name="connsiteY2205" fmla="*/ 4559225 h 6858001"/>
              <a:gd name="connsiteX2206" fmla="*/ 944221 w 5413695"/>
              <a:gd name="connsiteY2206" fmla="*/ 4560497 h 6858001"/>
              <a:gd name="connsiteX2207" fmla="*/ 945026 w 5413695"/>
              <a:gd name="connsiteY2207" fmla="*/ 4563380 h 6858001"/>
              <a:gd name="connsiteX2208" fmla="*/ 942547 w 5413695"/>
              <a:gd name="connsiteY2208" fmla="*/ 4565627 h 6858001"/>
              <a:gd name="connsiteX2209" fmla="*/ 940468 w 5413695"/>
              <a:gd name="connsiteY2209" fmla="*/ 4569315 h 6858001"/>
              <a:gd name="connsiteX2210" fmla="*/ 939028 w 5413695"/>
              <a:gd name="connsiteY2210" fmla="*/ 4569718 h 6858001"/>
              <a:gd name="connsiteX2211" fmla="*/ 941677 w 5413695"/>
              <a:gd name="connsiteY2211" fmla="*/ 4573640 h 6858001"/>
              <a:gd name="connsiteX2212" fmla="*/ 944560 w 5413695"/>
              <a:gd name="connsiteY2212" fmla="*/ 4572834 h 6858001"/>
              <a:gd name="connsiteX2213" fmla="*/ 948249 w 5413695"/>
              <a:gd name="connsiteY2213" fmla="*/ 4574912 h 6858001"/>
              <a:gd name="connsiteX2214" fmla="*/ 952573 w 5413695"/>
              <a:gd name="connsiteY2214" fmla="*/ 4573704 h 6858001"/>
              <a:gd name="connsiteX2215" fmla="*/ 944518 w 5413695"/>
              <a:gd name="connsiteY2215" fmla="*/ 4544874 h 6858001"/>
              <a:gd name="connsiteX2216" fmla="*/ 940385 w 5413695"/>
              <a:gd name="connsiteY2216" fmla="*/ 4513394 h 6858001"/>
              <a:gd name="connsiteX2217" fmla="*/ 936888 w 5413695"/>
              <a:gd name="connsiteY2217" fmla="*/ 4478630 h 6858001"/>
              <a:gd name="connsiteX2218" fmla="*/ 929468 w 5413695"/>
              <a:gd name="connsiteY2218" fmla="*/ 4446514 h 6858001"/>
              <a:gd name="connsiteX2219" fmla="*/ 917090 w 5413695"/>
              <a:gd name="connsiteY2219" fmla="*/ 4418892 h 6858001"/>
              <a:gd name="connsiteX2220" fmla="*/ 925971 w 5413695"/>
              <a:gd name="connsiteY2220" fmla="*/ 4411750 h 6858001"/>
              <a:gd name="connsiteX2221" fmla="*/ 927476 w 5413695"/>
              <a:gd name="connsiteY2221" fmla="*/ 4400451 h 6858001"/>
              <a:gd name="connsiteX2222" fmla="*/ 923449 w 5413695"/>
              <a:gd name="connsiteY2222" fmla="*/ 4386036 h 6858001"/>
              <a:gd name="connsiteX2223" fmla="*/ 917343 w 5413695"/>
              <a:gd name="connsiteY2223" fmla="*/ 4375309 h 6858001"/>
              <a:gd name="connsiteX2224" fmla="*/ 911005 w 5413695"/>
              <a:gd name="connsiteY2224" fmla="*/ 4369310 h 6858001"/>
              <a:gd name="connsiteX2225" fmla="*/ 913485 w 5413695"/>
              <a:gd name="connsiteY2225" fmla="*/ 4367063 h 6858001"/>
              <a:gd name="connsiteX2226" fmla="*/ 914123 w 5413695"/>
              <a:gd name="connsiteY2226" fmla="*/ 4363776 h 6858001"/>
              <a:gd name="connsiteX2227" fmla="*/ 917004 w 5413695"/>
              <a:gd name="connsiteY2227" fmla="*/ 4362971 h 6858001"/>
              <a:gd name="connsiteX2228" fmla="*/ 919083 w 5413695"/>
              <a:gd name="connsiteY2228" fmla="*/ 4359283 h 6858001"/>
              <a:gd name="connsiteX2229" fmla="*/ 912913 w 5413695"/>
              <a:gd name="connsiteY2229" fmla="*/ 4359453 h 6858001"/>
              <a:gd name="connsiteX2230" fmla="*/ 912108 w 5413695"/>
              <a:gd name="connsiteY2230" fmla="*/ 4356570 h 6858001"/>
              <a:gd name="connsiteX2231" fmla="*/ 911302 w 5413695"/>
              <a:gd name="connsiteY2231" fmla="*/ 4353687 h 6858001"/>
              <a:gd name="connsiteX2232" fmla="*/ 913782 w 5413695"/>
              <a:gd name="connsiteY2232" fmla="*/ 4351440 h 6858001"/>
              <a:gd name="connsiteX2233" fmla="*/ 912171 w 5413695"/>
              <a:gd name="connsiteY2233" fmla="*/ 4345674 h 6858001"/>
              <a:gd name="connsiteX2234" fmla="*/ 908886 w 5413695"/>
              <a:gd name="connsiteY2234" fmla="*/ 4345038 h 6858001"/>
              <a:gd name="connsiteX2235" fmla="*/ 910964 w 5413695"/>
              <a:gd name="connsiteY2235" fmla="*/ 4341349 h 6858001"/>
              <a:gd name="connsiteX2236" fmla="*/ 914652 w 5413695"/>
              <a:gd name="connsiteY2236" fmla="*/ 4343427 h 6858001"/>
              <a:gd name="connsiteX2237" fmla="*/ 915054 w 5413695"/>
              <a:gd name="connsiteY2237" fmla="*/ 4344868 h 6858001"/>
              <a:gd name="connsiteX2238" fmla="*/ 915862 w 5413695"/>
              <a:gd name="connsiteY2238" fmla="*/ 4347751 h 6858001"/>
              <a:gd name="connsiteX2239" fmla="*/ 917302 w 5413695"/>
              <a:gd name="connsiteY2239" fmla="*/ 4347349 h 6858001"/>
              <a:gd name="connsiteX2240" fmla="*/ 919379 w 5413695"/>
              <a:gd name="connsiteY2240" fmla="*/ 4343660 h 6858001"/>
              <a:gd name="connsiteX2241" fmla="*/ 921859 w 5413695"/>
              <a:gd name="connsiteY2241" fmla="*/ 4341413 h 6858001"/>
              <a:gd name="connsiteX2242" fmla="*/ 921053 w 5413695"/>
              <a:gd name="connsiteY2242" fmla="*/ 4338530 h 6858001"/>
              <a:gd name="connsiteX2243" fmla="*/ 920248 w 5413695"/>
              <a:gd name="connsiteY2243" fmla="*/ 4335647 h 6858001"/>
              <a:gd name="connsiteX2244" fmla="*/ 916962 w 5413695"/>
              <a:gd name="connsiteY2244" fmla="*/ 4335011 h 6858001"/>
              <a:gd name="connsiteX2245" fmla="*/ 913275 w 5413695"/>
              <a:gd name="connsiteY2245" fmla="*/ 4332934 h 6858001"/>
              <a:gd name="connsiteX2246" fmla="*/ 911027 w 5413695"/>
              <a:gd name="connsiteY2246" fmla="*/ 4330453 h 6858001"/>
              <a:gd name="connsiteX2247" fmla="*/ 911259 w 5413695"/>
              <a:gd name="connsiteY2247" fmla="*/ 4325726 h 6858001"/>
              <a:gd name="connsiteX2248" fmla="*/ 914948 w 5413695"/>
              <a:gd name="connsiteY2248" fmla="*/ 4327803 h 6858001"/>
              <a:gd name="connsiteX2249" fmla="*/ 918234 w 5413695"/>
              <a:gd name="connsiteY2249" fmla="*/ 4328441 h 6858001"/>
              <a:gd name="connsiteX2250" fmla="*/ 919676 w 5413695"/>
              <a:gd name="connsiteY2250" fmla="*/ 4328037 h 6858001"/>
              <a:gd name="connsiteX2251" fmla="*/ 922156 w 5413695"/>
              <a:gd name="connsiteY2251" fmla="*/ 4325790 h 6858001"/>
              <a:gd name="connsiteX2252" fmla="*/ 920545 w 5413695"/>
              <a:gd name="connsiteY2252" fmla="*/ 4320024 h 6858001"/>
              <a:gd name="connsiteX2253" fmla="*/ 920778 w 5413695"/>
              <a:gd name="connsiteY2253" fmla="*/ 4315297 h 6858001"/>
              <a:gd name="connsiteX2254" fmla="*/ 919570 w 5413695"/>
              <a:gd name="connsiteY2254" fmla="*/ 4310973 h 6858001"/>
              <a:gd name="connsiteX2255" fmla="*/ 916921 w 5413695"/>
              <a:gd name="connsiteY2255" fmla="*/ 4307051 h 6858001"/>
              <a:gd name="connsiteX2256" fmla="*/ 913232 w 5413695"/>
              <a:gd name="connsiteY2256" fmla="*/ 4304974 h 6858001"/>
              <a:gd name="connsiteX2257" fmla="*/ 910984 w 5413695"/>
              <a:gd name="connsiteY2257" fmla="*/ 4302493 h 6858001"/>
              <a:gd name="connsiteX2258" fmla="*/ 905219 w 5413695"/>
              <a:gd name="connsiteY2258" fmla="*/ 4304104 h 6858001"/>
              <a:gd name="connsiteX2259" fmla="*/ 912024 w 5413695"/>
              <a:gd name="connsiteY2259" fmla="*/ 4300649 h 6858001"/>
              <a:gd name="connsiteX2260" fmla="*/ 918425 w 5413695"/>
              <a:gd name="connsiteY2260" fmla="*/ 4295752 h 6858001"/>
              <a:gd name="connsiteX2261" fmla="*/ 921945 w 5413695"/>
              <a:gd name="connsiteY2261" fmla="*/ 4291661 h 6858001"/>
              <a:gd name="connsiteX2262" fmla="*/ 927307 w 5413695"/>
              <a:gd name="connsiteY2262" fmla="*/ 4288609 h 6858001"/>
              <a:gd name="connsiteX2263" fmla="*/ 927138 w 5413695"/>
              <a:gd name="connsiteY2263" fmla="*/ 4282440 h 6858001"/>
              <a:gd name="connsiteX2264" fmla="*/ 928813 w 5413695"/>
              <a:gd name="connsiteY2264" fmla="*/ 4277310 h 6858001"/>
              <a:gd name="connsiteX2265" fmla="*/ 927604 w 5413695"/>
              <a:gd name="connsiteY2265" fmla="*/ 4272986 h 6858001"/>
              <a:gd name="connsiteX2266" fmla="*/ 923916 w 5413695"/>
              <a:gd name="connsiteY2266" fmla="*/ 4270908 h 6858001"/>
              <a:gd name="connsiteX2267" fmla="*/ 922474 w 5413695"/>
              <a:gd name="connsiteY2267" fmla="*/ 4271310 h 6858001"/>
              <a:gd name="connsiteX2268" fmla="*/ 921669 w 5413695"/>
              <a:gd name="connsiteY2268" fmla="*/ 4268428 h 6858001"/>
              <a:gd name="connsiteX2269" fmla="*/ 921266 w 5413695"/>
              <a:gd name="connsiteY2269" fmla="*/ 4266986 h 6858001"/>
              <a:gd name="connsiteX2270" fmla="*/ 921499 w 5413695"/>
              <a:gd name="connsiteY2270" fmla="*/ 4262259 h 6858001"/>
              <a:gd name="connsiteX2271" fmla="*/ 922771 w 5413695"/>
              <a:gd name="connsiteY2271" fmla="*/ 4255688 h 6858001"/>
              <a:gd name="connsiteX2272" fmla="*/ 924446 w 5413695"/>
              <a:gd name="connsiteY2272" fmla="*/ 4250557 h 6858001"/>
              <a:gd name="connsiteX2273" fmla="*/ 923238 w 5413695"/>
              <a:gd name="connsiteY2273" fmla="*/ 4246234 h 6858001"/>
              <a:gd name="connsiteX2274" fmla="*/ 918744 w 5413695"/>
              <a:gd name="connsiteY2274" fmla="*/ 4241273 h 6858001"/>
              <a:gd name="connsiteX2275" fmla="*/ 928262 w 5413695"/>
              <a:gd name="connsiteY2275" fmla="*/ 4230843 h 6858001"/>
              <a:gd name="connsiteX2276" fmla="*/ 931612 w 5413695"/>
              <a:gd name="connsiteY2276" fmla="*/ 4220583 h 6858001"/>
              <a:gd name="connsiteX2277" fmla="*/ 925103 w 5413695"/>
              <a:gd name="connsiteY2277" fmla="*/ 4208416 h 6858001"/>
              <a:gd name="connsiteX2278" fmla="*/ 922688 w 5413695"/>
              <a:gd name="connsiteY2278" fmla="*/ 4199767 h 6858001"/>
              <a:gd name="connsiteX2279" fmla="*/ 923557 w 5413695"/>
              <a:gd name="connsiteY2279" fmla="*/ 4191753 h 6858001"/>
              <a:gd name="connsiteX2280" fmla="*/ 912957 w 5413695"/>
              <a:gd name="connsiteY2280" fmla="*/ 4176067 h 6858001"/>
              <a:gd name="connsiteX2281" fmla="*/ 907722 w 5413695"/>
              <a:gd name="connsiteY2281" fmla="*/ 4157327 h 6858001"/>
              <a:gd name="connsiteX2282" fmla="*/ 905368 w 5413695"/>
              <a:gd name="connsiteY2282" fmla="*/ 4137783 h 6858001"/>
              <a:gd name="connsiteX2283" fmla="*/ 906471 w 5413695"/>
              <a:gd name="connsiteY2283" fmla="*/ 4125043 h 6858001"/>
              <a:gd name="connsiteX2284" fmla="*/ 912640 w 5413695"/>
              <a:gd name="connsiteY2284" fmla="*/ 4124873 h 6858001"/>
              <a:gd name="connsiteX2285" fmla="*/ 913445 w 5413695"/>
              <a:gd name="connsiteY2285" fmla="*/ 4127757 h 6858001"/>
              <a:gd name="connsiteX2286" fmla="*/ 914251 w 5413695"/>
              <a:gd name="connsiteY2286" fmla="*/ 4130639 h 6858001"/>
              <a:gd name="connsiteX2287" fmla="*/ 911771 w 5413695"/>
              <a:gd name="connsiteY2287" fmla="*/ 4132887 h 6858001"/>
              <a:gd name="connsiteX2288" fmla="*/ 909058 w 5413695"/>
              <a:gd name="connsiteY2288" fmla="*/ 4139861 h 6858001"/>
              <a:gd name="connsiteX2289" fmla="*/ 910499 w 5413695"/>
              <a:gd name="connsiteY2289" fmla="*/ 4139458 h 6858001"/>
              <a:gd name="connsiteX2290" fmla="*/ 913383 w 5413695"/>
              <a:gd name="connsiteY2290" fmla="*/ 4138653 h 6858001"/>
              <a:gd name="connsiteX2291" fmla="*/ 916265 w 5413695"/>
              <a:gd name="connsiteY2291" fmla="*/ 4137847 h 6858001"/>
              <a:gd name="connsiteX2292" fmla="*/ 917707 w 5413695"/>
              <a:gd name="connsiteY2292" fmla="*/ 4137444 h 6858001"/>
              <a:gd name="connsiteX2293" fmla="*/ 920589 w 5413695"/>
              <a:gd name="connsiteY2293" fmla="*/ 4136639 h 6858001"/>
              <a:gd name="connsiteX2294" fmla="*/ 921797 w 5413695"/>
              <a:gd name="connsiteY2294" fmla="*/ 4140963 h 6858001"/>
              <a:gd name="connsiteX2295" fmla="*/ 917473 w 5413695"/>
              <a:gd name="connsiteY2295" fmla="*/ 4142171 h 6858001"/>
              <a:gd name="connsiteX2296" fmla="*/ 911707 w 5413695"/>
              <a:gd name="connsiteY2296" fmla="*/ 4143781 h 6858001"/>
              <a:gd name="connsiteX2297" fmla="*/ 911071 w 5413695"/>
              <a:gd name="connsiteY2297" fmla="*/ 4147068 h 6858001"/>
              <a:gd name="connsiteX2298" fmla="*/ 912915 w 5413695"/>
              <a:gd name="connsiteY2298" fmla="*/ 4148107 h 6858001"/>
              <a:gd name="connsiteX2299" fmla="*/ 913720 w 5413695"/>
              <a:gd name="connsiteY2299" fmla="*/ 4150990 h 6858001"/>
              <a:gd name="connsiteX2300" fmla="*/ 914930 w 5413695"/>
              <a:gd name="connsiteY2300" fmla="*/ 4155314 h 6858001"/>
              <a:gd name="connsiteX2301" fmla="*/ 916137 w 5413695"/>
              <a:gd name="connsiteY2301" fmla="*/ 4159638 h 6858001"/>
              <a:gd name="connsiteX2302" fmla="*/ 917748 w 5413695"/>
              <a:gd name="connsiteY2302" fmla="*/ 4165405 h 6858001"/>
              <a:gd name="connsiteX2303" fmla="*/ 917514 w 5413695"/>
              <a:gd name="connsiteY2303" fmla="*/ 4170132 h 6858001"/>
              <a:gd name="connsiteX2304" fmla="*/ 922645 w 5413695"/>
              <a:gd name="connsiteY2304" fmla="*/ 4171806 h 6858001"/>
              <a:gd name="connsiteX2305" fmla="*/ 925528 w 5413695"/>
              <a:gd name="connsiteY2305" fmla="*/ 4171001 h 6858001"/>
              <a:gd name="connsiteX2306" fmla="*/ 929047 w 5413695"/>
              <a:gd name="connsiteY2306" fmla="*/ 4166910 h 6858001"/>
              <a:gd name="connsiteX2307" fmla="*/ 929281 w 5413695"/>
              <a:gd name="connsiteY2307" fmla="*/ 4162182 h 6858001"/>
              <a:gd name="connsiteX2308" fmla="*/ 930149 w 5413695"/>
              <a:gd name="connsiteY2308" fmla="*/ 4154169 h 6858001"/>
              <a:gd name="connsiteX2309" fmla="*/ 928538 w 5413695"/>
              <a:gd name="connsiteY2309" fmla="*/ 4148404 h 6858001"/>
              <a:gd name="connsiteX2310" fmla="*/ 926927 w 5413695"/>
              <a:gd name="connsiteY2310" fmla="*/ 4142638 h 6858001"/>
              <a:gd name="connsiteX2311" fmla="*/ 922434 w 5413695"/>
              <a:gd name="connsiteY2311" fmla="*/ 4137677 h 6858001"/>
              <a:gd name="connsiteX2312" fmla="*/ 920589 w 5413695"/>
              <a:gd name="connsiteY2312" fmla="*/ 4136639 h 6858001"/>
              <a:gd name="connsiteX2313" fmla="*/ 919783 w 5413695"/>
              <a:gd name="connsiteY2313" fmla="*/ 4133755 h 6858001"/>
              <a:gd name="connsiteX2314" fmla="*/ 920017 w 5413695"/>
              <a:gd name="connsiteY2314" fmla="*/ 4129028 h 6858001"/>
              <a:gd name="connsiteX2315" fmla="*/ 922094 w 5413695"/>
              <a:gd name="connsiteY2315" fmla="*/ 4125340 h 6858001"/>
              <a:gd name="connsiteX2316" fmla="*/ 920886 w 5413695"/>
              <a:gd name="connsiteY2316" fmla="*/ 4121016 h 6858001"/>
              <a:gd name="connsiteX2317" fmla="*/ 920080 w 5413695"/>
              <a:gd name="connsiteY2317" fmla="*/ 4118132 h 6858001"/>
              <a:gd name="connsiteX2318" fmla="*/ 916392 w 5413695"/>
              <a:gd name="connsiteY2318" fmla="*/ 4116055 h 6858001"/>
              <a:gd name="connsiteX2319" fmla="*/ 918872 w 5413695"/>
              <a:gd name="connsiteY2319" fmla="*/ 4113808 h 6858001"/>
              <a:gd name="connsiteX2320" fmla="*/ 922157 w 5413695"/>
              <a:gd name="connsiteY2320" fmla="*/ 4114444 h 6858001"/>
              <a:gd name="connsiteX2321" fmla="*/ 922963 w 5413695"/>
              <a:gd name="connsiteY2321" fmla="*/ 4117327 h 6858001"/>
              <a:gd name="connsiteX2322" fmla="*/ 924173 w 5413695"/>
              <a:gd name="connsiteY2322" fmla="*/ 4121651 h 6858001"/>
              <a:gd name="connsiteX2323" fmla="*/ 924978 w 5413695"/>
              <a:gd name="connsiteY2323" fmla="*/ 4124535 h 6858001"/>
              <a:gd name="connsiteX2324" fmla="*/ 926185 w 5413695"/>
              <a:gd name="connsiteY2324" fmla="*/ 4128859 h 6858001"/>
              <a:gd name="connsiteX2325" fmla="*/ 937717 w 5413695"/>
              <a:gd name="connsiteY2325" fmla="*/ 4125637 h 6858001"/>
              <a:gd name="connsiteX2326" fmla="*/ 933627 w 5413695"/>
              <a:gd name="connsiteY2326" fmla="*/ 4122118 h 6858001"/>
              <a:gd name="connsiteX2327" fmla="*/ 932821 w 5413695"/>
              <a:gd name="connsiteY2327" fmla="*/ 4119235 h 6858001"/>
              <a:gd name="connsiteX2328" fmla="*/ 928094 w 5413695"/>
              <a:gd name="connsiteY2328" fmla="*/ 4119002 h 6858001"/>
              <a:gd name="connsiteX2329" fmla="*/ 923600 w 5413695"/>
              <a:gd name="connsiteY2329" fmla="*/ 4114041 h 6858001"/>
              <a:gd name="connsiteX2330" fmla="*/ 930171 w 5413695"/>
              <a:gd name="connsiteY2330" fmla="*/ 4115313 h 6858001"/>
              <a:gd name="connsiteX2331" fmla="*/ 931613 w 5413695"/>
              <a:gd name="connsiteY2331" fmla="*/ 4114910 h 6858001"/>
              <a:gd name="connsiteX2332" fmla="*/ 934495 w 5413695"/>
              <a:gd name="connsiteY2332" fmla="*/ 4114105 h 6858001"/>
              <a:gd name="connsiteX2333" fmla="*/ 933287 w 5413695"/>
              <a:gd name="connsiteY2333" fmla="*/ 4109780 h 6858001"/>
              <a:gd name="connsiteX2334" fmla="*/ 932481 w 5413695"/>
              <a:gd name="connsiteY2334" fmla="*/ 4106898 h 6858001"/>
              <a:gd name="connsiteX2335" fmla="*/ 931273 w 5413695"/>
              <a:gd name="connsiteY2335" fmla="*/ 4102573 h 6858001"/>
              <a:gd name="connsiteX2336" fmla="*/ 926780 w 5413695"/>
              <a:gd name="connsiteY2336" fmla="*/ 4097613 h 6858001"/>
              <a:gd name="connsiteX2337" fmla="*/ 926378 w 5413695"/>
              <a:gd name="connsiteY2337" fmla="*/ 4096172 h 6858001"/>
              <a:gd name="connsiteX2338" fmla="*/ 929260 w 5413695"/>
              <a:gd name="connsiteY2338" fmla="*/ 4095366 h 6858001"/>
              <a:gd name="connsiteX2339" fmla="*/ 932546 w 5413695"/>
              <a:gd name="connsiteY2339" fmla="*/ 4096002 h 6858001"/>
              <a:gd name="connsiteX2340" fmla="*/ 934157 w 5413695"/>
              <a:gd name="connsiteY2340" fmla="*/ 4101768 h 6858001"/>
              <a:gd name="connsiteX2341" fmla="*/ 935365 w 5413695"/>
              <a:gd name="connsiteY2341" fmla="*/ 4106092 h 6858001"/>
              <a:gd name="connsiteX2342" fmla="*/ 936573 w 5413695"/>
              <a:gd name="connsiteY2342" fmla="*/ 4110417 h 6858001"/>
              <a:gd name="connsiteX2343" fmla="*/ 938184 w 5413695"/>
              <a:gd name="connsiteY2343" fmla="*/ 4116183 h 6858001"/>
              <a:gd name="connsiteX2344" fmla="*/ 940834 w 5413695"/>
              <a:gd name="connsiteY2344" fmla="*/ 4120104 h 6858001"/>
              <a:gd name="connsiteX2345" fmla="*/ 942910 w 5413695"/>
              <a:gd name="connsiteY2345" fmla="*/ 4116416 h 6858001"/>
              <a:gd name="connsiteX2346" fmla="*/ 945794 w 5413695"/>
              <a:gd name="connsiteY2346" fmla="*/ 4115610 h 6858001"/>
              <a:gd name="connsiteX2347" fmla="*/ 946833 w 5413695"/>
              <a:gd name="connsiteY2347" fmla="*/ 4113766 h 6858001"/>
              <a:gd name="connsiteX2348" fmla="*/ 949716 w 5413695"/>
              <a:gd name="connsiteY2348" fmla="*/ 4112961 h 6858001"/>
              <a:gd name="connsiteX2349" fmla="*/ 950988 w 5413695"/>
              <a:gd name="connsiteY2349" fmla="*/ 4106389 h 6858001"/>
              <a:gd name="connsiteX2350" fmla="*/ 943378 w 5413695"/>
              <a:gd name="connsiteY2350" fmla="*/ 4106961 h 6858001"/>
              <a:gd name="connsiteX2351" fmla="*/ 933987 w 5413695"/>
              <a:gd name="connsiteY2351" fmla="*/ 4095599 h 6858001"/>
              <a:gd name="connsiteX2352" fmla="*/ 930362 w 5413695"/>
              <a:gd name="connsiteY2352" fmla="*/ 4082626 h 6858001"/>
              <a:gd name="connsiteX2353" fmla="*/ 929217 w 5413695"/>
              <a:gd name="connsiteY2353" fmla="*/ 4067406 h 6858001"/>
              <a:gd name="connsiteX2354" fmla="*/ 930723 w 5413695"/>
              <a:gd name="connsiteY2354" fmla="*/ 4056107 h 6858001"/>
              <a:gd name="connsiteX2355" fmla="*/ 922372 w 5413695"/>
              <a:gd name="connsiteY2355" fmla="*/ 4042900 h 6858001"/>
              <a:gd name="connsiteX2356" fmla="*/ 917941 w 5413695"/>
              <a:gd name="connsiteY2356" fmla="*/ 4027043 h 6858001"/>
              <a:gd name="connsiteX2357" fmla="*/ 912302 w 5413695"/>
              <a:gd name="connsiteY2357" fmla="*/ 4006863 h 6858001"/>
              <a:gd name="connsiteX2358" fmla="*/ 904755 w 5413695"/>
              <a:gd name="connsiteY2358" fmla="*/ 3996539 h 6858001"/>
              <a:gd name="connsiteX2359" fmla="*/ 899795 w 5413695"/>
              <a:gd name="connsiteY2359" fmla="*/ 4001033 h 6858001"/>
              <a:gd name="connsiteX2360" fmla="*/ 901003 w 5413695"/>
              <a:gd name="connsiteY2360" fmla="*/ 4005358 h 6858001"/>
              <a:gd name="connsiteX2361" fmla="*/ 901809 w 5413695"/>
              <a:gd name="connsiteY2361" fmla="*/ 4008241 h 6858001"/>
              <a:gd name="connsiteX2362" fmla="*/ 905900 w 5413695"/>
              <a:gd name="connsiteY2362" fmla="*/ 4011759 h 6858001"/>
              <a:gd name="connsiteX2363" fmla="*/ 901575 w 5413695"/>
              <a:gd name="connsiteY2363" fmla="*/ 4012968 h 6858001"/>
              <a:gd name="connsiteX2364" fmla="*/ 897888 w 5413695"/>
              <a:gd name="connsiteY2364" fmla="*/ 4010891 h 6858001"/>
              <a:gd name="connsiteX2365" fmla="*/ 897485 w 5413695"/>
              <a:gd name="connsiteY2365" fmla="*/ 4009449 h 6858001"/>
              <a:gd name="connsiteX2366" fmla="*/ 896679 w 5413695"/>
              <a:gd name="connsiteY2366" fmla="*/ 4006566 h 6858001"/>
              <a:gd name="connsiteX2367" fmla="*/ 895874 w 5413695"/>
              <a:gd name="connsiteY2367" fmla="*/ 4003684 h 6858001"/>
              <a:gd name="connsiteX2368" fmla="*/ 891549 w 5413695"/>
              <a:gd name="connsiteY2368" fmla="*/ 4004891 h 6858001"/>
              <a:gd name="connsiteX2369" fmla="*/ 888665 w 5413695"/>
              <a:gd name="connsiteY2369" fmla="*/ 4005696 h 6858001"/>
              <a:gd name="connsiteX2370" fmla="*/ 889472 w 5413695"/>
              <a:gd name="connsiteY2370" fmla="*/ 4008580 h 6858001"/>
              <a:gd name="connsiteX2371" fmla="*/ 887394 w 5413695"/>
              <a:gd name="connsiteY2371" fmla="*/ 4012268 h 6858001"/>
              <a:gd name="connsiteX2372" fmla="*/ 887797 w 5413695"/>
              <a:gd name="connsiteY2372" fmla="*/ 4013710 h 6858001"/>
              <a:gd name="connsiteX2373" fmla="*/ 891485 w 5413695"/>
              <a:gd name="connsiteY2373" fmla="*/ 4015787 h 6858001"/>
              <a:gd name="connsiteX2374" fmla="*/ 892290 w 5413695"/>
              <a:gd name="connsiteY2374" fmla="*/ 4018671 h 6858001"/>
              <a:gd name="connsiteX2375" fmla="*/ 892693 w 5413695"/>
              <a:gd name="connsiteY2375" fmla="*/ 4020111 h 6858001"/>
              <a:gd name="connsiteX2376" fmla="*/ 893499 w 5413695"/>
              <a:gd name="connsiteY2376" fmla="*/ 4022995 h 6858001"/>
              <a:gd name="connsiteX2377" fmla="*/ 896382 w 5413695"/>
              <a:gd name="connsiteY2377" fmla="*/ 4022189 h 6858001"/>
              <a:gd name="connsiteX2378" fmla="*/ 897824 w 5413695"/>
              <a:gd name="connsiteY2378" fmla="*/ 4021786 h 6858001"/>
              <a:gd name="connsiteX2379" fmla="*/ 897188 w 5413695"/>
              <a:gd name="connsiteY2379" fmla="*/ 4025072 h 6858001"/>
              <a:gd name="connsiteX2380" fmla="*/ 894707 w 5413695"/>
              <a:gd name="connsiteY2380" fmla="*/ 4027319 h 6858001"/>
              <a:gd name="connsiteX2381" fmla="*/ 891188 w 5413695"/>
              <a:gd name="connsiteY2381" fmla="*/ 4031410 h 6858001"/>
              <a:gd name="connsiteX2382" fmla="*/ 887160 w 5413695"/>
              <a:gd name="connsiteY2382" fmla="*/ 4016995 h 6858001"/>
              <a:gd name="connsiteX2383" fmla="*/ 885084 w 5413695"/>
              <a:gd name="connsiteY2383" fmla="*/ 4020684 h 6858001"/>
              <a:gd name="connsiteX2384" fmla="*/ 885487 w 5413695"/>
              <a:gd name="connsiteY2384" fmla="*/ 4022125 h 6858001"/>
              <a:gd name="connsiteX2385" fmla="*/ 886292 w 5413695"/>
              <a:gd name="connsiteY2385" fmla="*/ 4025009 h 6858001"/>
              <a:gd name="connsiteX2386" fmla="*/ 885655 w 5413695"/>
              <a:gd name="connsiteY2386" fmla="*/ 4028294 h 6858001"/>
              <a:gd name="connsiteX2387" fmla="*/ 886058 w 5413695"/>
              <a:gd name="connsiteY2387" fmla="*/ 4029736 h 6858001"/>
              <a:gd name="connsiteX2388" fmla="*/ 881097 w 5413695"/>
              <a:gd name="connsiteY2388" fmla="*/ 4034230 h 6858001"/>
              <a:gd name="connsiteX2389" fmla="*/ 879149 w 5413695"/>
              <a:gd name="connsiteY2389" fmla="*/ 4016126 h 6858001"/>
              <a:gd name="connsiteX2390" fmla="*/ 879614 w 5413695"/>
              <a:gd name="connsiteY2390" fmla="*/ 4006672 h 6858001"/>
              <a:gd name="connsiteX2391" fmla="*/ 875989 w 5413695"/>
              <a:gd name="connsiteY2391" fmla="*/ 3993698 h 6858001"/>
              <a:gd name="connsiteX2392" fmla="*/ 865793 w 5413695"/>
              <a:gd name="connsiteY2392" fmla="*/ 3979453 h 6858001"/>
              <a:gd name="connsiteX2393" fmla="*/ 871559 w 5413695"/>
              <a:gd name="connsiteY2393" fmla="*/ 3977842 h 6858001"/>
              <a:gd name="connsiteX2394" fmla="*/ 873806 w 5413695"/>
              <a:gd name="connsiteY2394" fmla="*/ 3980322 h 6858001"/>
              <a:gd name="connsiteX2395" fmla="*/ 877092 w 5413695"/>
              <a:gd name="connsiteY2395" fmla="*/ 3980958 h 6858001"/>
              <a:gd name="connsiteX2396" fmla="*/ 878533 w 5413695"/>
              <a:gd name="connsiteY2396" fmla="*/ 3980556 h 6858001"/>
              <a:gd name="connsiteX2397" fmla="*/ 881417 w 5413695"/>
              <a:gd name="connsiteY2397" fmla="*/ 3979750 h 6858001"/>
              <a:gd name="connsiteX2398" fmla="*/ 883896 w 5413695"/>
              <a:gd name="connsiteY2398" fmla="*/ 3977503 h 6858001"/>
              <a:gd name="connsiteX2399" fmla="*/ 886546 w 5413695"/>
              <a:gd name="connsiteY2399" fmla="*/ 3981424 h 6858001"/>
              <a:gd name="connsiteX2400" fmla="*/ 887754 w 5413695"/>
              <a:gd name="connsiteY2400" fmla="*/ 3985749 h 6858001"/>
              <a:gd name="connsiteX2401" fmla="*/ 888560 w 5413695"/>
              <a:gd name="connsiteY2401" fmla="*/ 3988632 h 6858001"/>
              <a:gd name="connsiteX2402" fmla="*/ 891846 w 5413695"/>
              <a:gd name="connsiteY2402" fmla="*/ 3989267 h 6858001"/>
              <a:gd name="connsiteX2403" fmla="*/ 895534 w 5413695"/>
              <a:gd name="connsiteY2403" fmla="*/ 3991346 h 6858001"/>
              <a:gd name="connsiteX2404" fmla="*/ 899053 w 5413695"/>
              <a:gd name="connsiteY2404" fmla="*/ 3987254 h 6858001"/>
              <a:gd name="connsiteX2405" fmla="*/ 901936 w 5413695"/>
              <a:gd name="connsiteY2405" fmla="*/ 3986448 h 6858001"/>
              <a:gd name="connsiteX2406" fmla="*/ 905858 w 5413695"/>
              <a:gd name="connsiteY2406" fmla="*/ 3983799 h 6858001"/>
              <a:gd name="connsiteX2407" fmla="*/ 908741 w 5413695"/>
              <a:gd name="connsiteY2407" fmla="*/ 3982994 h 6858001"/>
              <a:gd name="connsiteX2408" fmla="*/ 907935 w 5413695"/>
              <a:gd name="connsiteY2408" fmla="*/ 3980110 h 6858001"/>
              <a:gd name="connsiteX2409" fmla="*/ 905858 w 5413695"/>
              <a:gd name="connsiteY2409" fmla="*/ 3983799 h 6858001"/>
              <a:gd name="connsiteX2410" fmla="*/ 902169 w 5413695"/>
              <a:gd name="connsiteY2410" fmla="*/ 3981721 h 6858001"/>
              <a:gd name="connsiteX2411" fmla="*/ 901364 w 5413695"/>
              <a:gd name="connsiteY2411" fmla="*/ 3978839 h 6858001"/>
              <a:gd name="connsiteX2412" fmla="*/ 900155 w 5413695"/>
              <a:gd name="connsiteY2412" fmla="*/ 3974514 h 6858001"/>
              <a:gd name="connsiteX2413" fmla="*/ 902636 w 5413695"/>
              <a:gd name="connsiteY2413" fmla="*/ 3972267 h 6858001"/>
              <a:gd name="connsiteX2414" fmla="*/ 901025 w 5413695"/>
              <a:gd name="connsiteY2414" fmla="*/ 3966502 h 6858001"/>
              <a:gd name="connsiteX2415" fmla="*/ 900622 w 5413695"/>
              <a:gd name="connsiteY2415" fmla="*/ 3965060 h 6858001"/>
              <a:gd name="connsiteX2416" fmla="*/ 896933 w 5413695"/>
              <a:gd name="connsiteY2416" fmla="*/ 3962982 h 6858001"/>
              <a:gd name="connsiteX2417" fmla="*/ 895492 w 5413695"/>
              <a:gd name="connsiteY2417" fmla="*/ 3963385 h 6858001"/>
              <a:gd name="connsiteX2418" fmla="*/ 896128 w 5413695"/>
              <a:gd name="connsiteY2418" fmla="*/ 3960100 h 6858001"/>
              <a:gd name="connsiteX2419" fmla="*/ 895725 w 5413695"/>
              <a:gd name="connsiteY2419" fmla="*/ 3958657 h 6858001"/>
              <a:gd name="connsiteX2420" fmla="*/ 894114 w 5413695"/>
              <a:gd name="connsiteY2420" fmla="*/ 3952893 h 6858001"/>
              <a:gd name="connsiteX2421" fmla="*/ 893711 w 5413695"/>
              <a:gd name="connsiteY2421" fmla="*/ 3951451 h 6858001"/>
              <a:gd name="connsiteX2422" fmla="*/ 896594 w 5413695"/>
              <a:gd name="connsiteY2422" fmla="*/ 3950645 h 6858001"/>
              <a:gd name="connsiteX2423" fmla="*/ 899479 w 5413695"/>
              <a:gd name="connsiteY2423" fmla="*/ 3949839 h 6858001"/>
              <a:gd name="connsiteX2424" fmla="*/ 898673 w 5413695"/>
              <a:gd name="connsiteY2424" fmla="*/ 3946957 h 6858001"/>
              <a:gd name="connsiteX2425" fmla="*/ 899309 w 5413695"/>
              <a:gd name="connsiteY2425" fmla="*/ 3943671 h 6858001"/>
              <a:gd name="connsiteX2426" fmla="*/ 901038 w 5413695"/>
              <a:gd name="connsiteY2426" fmla="*/ 3943187 h 6858001"/>
              <a:gd name="connsiteX2427" fmla="*/ 903802 w 5413695"/>
              <a:gd name="connsiteY2427" fmla="*/ 3948631 h 6858001"/>
              <a:gd name="connsiteX2428" fmla="*/ 902191 w 5413695"/>
              <a:gd name="connsiteY2428" fmla="*/ 3942865 h 6858001"/>
              <a:gd name="connsiteX2429" fmla="*/ 901038 w 5413695"/>
              <a:gd name="connsiteY2429" fmla="*/ 3943187 h 6858001"/>
              <a:gd name="connsiteX2430" fmla="*/ 896892 w 5413695"/>
              <a:gd name="connsiteY2430" fmla="*/ 3935022 h 6858001"/>
              <a:gd name="connsiteX2431" fmla="*/ 890618 w 5413695"/>
              <a:gd name="connsiteY2431" fmla="*/ 3918127 h 6858001"/>
              <a:gd name="connsiteX2432" fmla="*/ 885382 w 5413695"/>
              <a:gd name="connsiteY2432" fmla="*/ 3899388 h 6858001"/>
              <a:gd name="connsiteX2433" fmla="*/ 894602 w 5413695"/>
              <a:gd name="connsiteY2433" fmla="*/ 3904581 h 6858001"/>
              <a:gd name="connsiteX2434" fmla="*/ 895238 w 5413695"/>
              <a:gd name="connsiteY2434" fmla="*/ 3901296 h 6858001"/>
              <a:gd name="connsiteX2435" fmla="*/ 894900 w 5413695"/>
              <a:gd name="connsiteY2435" fmla="*/ 3888958 h 6858001"/>
              <a:gd name="connsiteX2436" fmla="*/ 887183 w 5413695"/>
              <a:gd name="connsiteY2436" fmla="*/ 3872466 h 6858001"/>
              <a:gd name="connsiteX2437" fmla="*/ 882753 w 5413695"/>
              <a:gd name="connsiteY2437" fmla="*/ 3856609 h 6858001"/>
              <a:gd name="connsiteX2438" fmla="*/ 874401 w 5413695"/>
              <a:gd name="connsiteY2438" fmla="*/ 3843403 h 6858001"/>
              <a:gd name="connsiteX2439" fmla="*/ 868295 w 5413695"/>
              <a:gd name="connsiteY2439" fmla="*/ 3832677 h 6858001"/>
              <a:gd name="connsiteX2440" fmla="*/ 870034 w 5413695"/>
              <a:gd name="connsiteY2440" fmla="*/ 3816651 h 6858001"/>
              <a:gd name="connsiteX2441" fmla="*/ 864799 w 5413695"/>
              <a:gd name="connsiteY2441" fmla="*/ 3797911 h 6858001"/>
              <a:gd name="connsiteX2442" fmla="*/ 856278 w 5413695"/>
              <a:gd name="connsiteY2442" fmla="*/ 3778537 h 6858001"/>
              <a:gd name="connsiteX2443" fmla="*/ 848964 w 5413695"/>
              <a:gd name="connsiteY2443" fmla="*/ 3763486 h 6858001"/>
              <a:gd name="connsiteX2444" fmla="*/ 853924 w 5413695"/>
              <a:gd name="connsiteY2444" fmla="*/ 3758991 h 6858001"/>
              <a:gd name="connsiteX2445" fmla="*/ 852716 w 5413695"/>
              <a:gd name="connsiteY2445" fmla="*/ 3754667 h 6858001"/>
              <a:gd name="connsiteX2446" fmla="*/ 852144 w 5413695"/>
              <a:gd name="connsiteY2446" fmla="*/ 3747057 h 6858001"/>
              <a:gd name="connsiteX2447" fmla="*/ 853819 w 5413695"/>
              <a:gd name="connsiteY2447" fmla="*/ 3741927 h 6858001"/>
              <a:gd name="connsiteX2448" fmla="*/ 850935 w 5413695"/>
              <a:gd name="connsiteY2448" fmla="*/ 3742732 h 6858001"/>
              <a:gd name="connsiteX2449" fmla="*/ 849494 w 5413695"/>
              <a:gd name="connsiteY2449" fmla="*/ 3743135 h 6858001"/>
              <a:gd name="connsiteX2450" fmla="*/ 849897 w 5413695"/>
              <a:gd name="connsiteY2450" fmla="*/ 3744577 h 6858001"/>
              <a:gd name="connsiteX2451" fmla="*/ 847819 w 5413695"/>
              <a:gd name="connsiteY2451" fmla="*/ 3748265 h 6858001"/>
              <a:gd name="connsiteX2452" fmla="*/ 848625 w 5413695"/>
              <a:gd name="connsiteY2452" fmla="*/ 3751148 h 6858001"/>
              <a:gd name="connsiteX2453" fmla="*/ 845742 w 5413695"/>
              <a:gd name="connsiteY2453" fmla="*/ 3751953 h 6858001"/>
              <a:gd name="connsiteX2454" fmla="*/ 840611 w 5413695"/>
              <a:gd name="connsiteY2454" fmla="*/ 3750279 h 6858001"/>
              <a:gd name="connsiteX2455" fmla="*/ 843495 w 5413695"/>
              <a:gd name="connsiteY2455" fmla="*/ 3749473 h 6858001"/>
              <a:gd name="connsiteX2456" fmla="*/ 844131 w 5413695"/>
              <a:gd name="connsiteY2456" fmla="*/ 3746188 h 6858001"/>
              <a:gd name="connsiteX2457" fmla="*/ 846611 w 5413695"/>
              <a:gd name="connsiteY2457" fmla="*/ 3743941 h 6858001"/>
              <a:gd name="connsiteX2458" fmla="*/ 845000 w 5413695"/>
              <a:gd name="connsiteY2458" fmla="*/ 3738175 h 6858001"/>
              <a:gd name="connsiteX2459" fmla="*/ 843792 w 5413695"/>
              <a:gd name="connsiteY2459" fmla="*/ 3733850 h 6858001"/>
              <a:gd name="connsiteX2460" fmla="*/ 847480 w 5413695"/>
              <a:gd name="connsiteY2460" fmla="*/ 3735927 h 6858001"/>
              <a:gd name="connsiteX2461" fmla="*/ 851805 w 5413695"/>
              <a:gd name="connsiteY2461" fmla="*/ 3734719 h 6858001"/>
              <a:gd name="connsiteX2462" fmla="*/ 847311 w 5413695"/>
              <a:gd name="connsiteY2462" fmla="*/ 3729759 h 6858001"/>
              <a:gd name="connsiteX2463" fmla="*/ 843855 w 5413695"/>
              <a:gd name="connsiteY2463" fmla="*/ 3722954 h 6858001"/>
              <a:gd name="connsiteX2464" fmla="*/ 842647 w 5413695"/>
              <a:gd name="connsiteY2464" fmla="*/ 3718630 h 6858001"/>
              <a:gd name="connsiteX2465" fmla="*/ 842075 w 5413695"/>
              <a:gd name="connsiteY2465" fmla="*/ 3711020 h 6858001"/>
              <a:gd name="connsiteX2466" fmla="*/ 846633 w 5413695"/>
              <a:gd name="connsiteY2466" fmla="*/ 3705085 h 6858001"/>
              <a:gd name="connsiteX2467" fmla="*/ 836902 w 5413695"/>
              <a:gd name="connsiteY2467" fmla="*/ 3681385 h 6858001"/>
              <a:gd name="connsiteX2468" fmla="*/ 833343 w 5413695"/>
              <a:gd name="connsiteY2468" fmla="*/ 3657515 h 6858001"/>
              <a:gd name="connsiteX2469" fmla="*/ 823613 w 5413695"/>
              <a:gd name="connsiteY2469" fmla="*/ 3633816 h 6858001"/>
              <a:gd name="connsiteX2470" fmla="*/ 826496 w 5413695"/>
              <a:gd name="connsiteY2470" fmla="*/ 3633010 h 6858001"/>
              <a:gd name="connsiteX2471" fmla="*/ 827937 w 5413695"/>
              <a:gd name="connsiteY2471" fmla="*/ 3632607 h 6858001"/>
              <a:gd name="connsiteX2472" fmla="*/ 829611 w 5413695"/>
              <a:gd name="connsiteY2472" fmla="*/ 3627478 h 6858001"/>
              <a:gd name="connsiteX2473" fmla="*/ 828806 w 5413695"/>
              <a:gd name="connsiteY2473" fmla="*/ 3624595 h 6858001"/>
              <a:gd name="connsiteX2474" fmla="*/ 825520 w 5413695"/>
              <a:gd name="connsiteY2474" fmla="*/ 3623959 h 6858001"/>
              <a:gd name="connsiteX2475" fmla="*/ 823273 w 5413695"/>
              <a:gd name="connsiteY2475" fmla="*/ 3621479 h 6858001"/>
              <a:gd name="connsiteX2476" fmla="*/ 817507 w 5413695"/>
              <a:gd name="connsiteY2476" fmla="*/ 3623090 h 6858001"/>
              <a:gd name="connsiteX2477" fmla="*/ 819584 w 5413695"/>
              <a:gd name="connsiteY2477" fmla="*/ 3619401 h 6858001"/>
              <a:gd name="connsiteX2478" fmla="*/ 819181 w 5413695"/>
              <a:gd name="connsiteY2478" fmla="*/ 3617960 h 6858001"/>
              <a:gd name="connsiteX2479" fmla="*/ 822066 w 5413695"/>
              <a:gd name="connsiteY2479" fmla="*/ 3617154 h 6858001"/>
              <a:gd name="connsiteX2480" fmla="*/ 822702 w 5413695"/>
              <a:gd name="connsiteY2480" fmla="*/ 3613868 h 6858001"/>
              <a:gd name="connsiteX2481" fmla="*/ 827832 w 5413695"/>
              <a:gd name="connsiteY2481" fmla="*/ 3615543 h 6858001"/>
              <a:gd name="connsiteX2482" fmla="*/ 822998 w 5413695"/>
              <a:gd name="connsiteY2482" fmla="*/ 3598245 h 6858001"/>
              <a:gd name="connsiteX2483" fmla="*/ 819776 w 5413695"/>
              <a:gd name="connsiteY2483" fmla="*/ 3586714 h 6858001"/>
              <a:gd name="connsiteX2484" fmla="*/ 816554 w 5413695"/>
              <a:gd name="connsiteY2484" fmla="*/ 3575181 h 6858001"/>
              <a:gd name="connsiteX2485" fmla="*/ 812631 w 5413695"/>
              <a:gd name="connsiteY2485" fmla="*/ 3577832 h 6858001"/>
              <a:gd name="connsiteX2486" fmla="*/ 811996 w 5413695"/>
              <a:gd name="connsiteY2486" fmla="*/ 3581117 h 6858001"/>
              <a:gd name="connsiteX2487" fmla="*/ 813204 w 5413695"/>
              <a:gd name="connsiteY2487" fmla="*/ 3585441 h 6858001"/>
              <a:gd name="connsiteX2488" fmla="*/ 814413 w 5413695"/>
              <a:gd name="connsiteY2488" fmla="*/ 3589766 h 6858001"/>
              <a:gd name="connsiteX2489" fmla="*/ 816024 w 5413695"/>
              <a:gd name="connsiteY2489" fmla="*/ 3595531 h 6858001"/>
              <a:gd name="connsiteX2490" fmla="*/ 817868 w 5413695"/>
              <a:gd name="connsiteY2490" fmla="*/ 3596571 h 6858001"/>
              <a:gd name="connsiteX2491" fmla="*/ 817232 w 5413695"/>
              <a:gd name="connsiteY2491" fmla="*/ 3599856 h 6858001"/>
              <a:gd name="connsiteX2492" fmla="*/ 814349 w 5413695"/>
              <a:gd name="connsiteY2492" fmla="*/ 3600661 h 6858001"/>
              <a:gd name="connsiteX2493" fmla="*/ 813543 w 5413695"/>
              <a:gd name="connsiteY2493" fmla="*/ 3597779 h 6858001"/>
              <a:gd name="connsiteX2494" fmla="*/ 809452 w 5413695"/>
              <a:gd name="connsiteY2494" fmla="*/ 3594260 h 6858001"/>
              <a:gd name="connsiteX2495" fmla="*/ 808244 w 5413695"/>
              <a:gd name="connsiteY2495" fmla="*/ 3589935 h 6858001"/>
              <a:gd name="connsiteX2496" fmla="*/ 805594 w 5413695"/>
              <a:gd name="connsiteY2496" fmla="*/ 3586014 h 6858001"/>
              <a:gd name="connsiteX2497" fmla="*/ 804789 w 5413695"/>
              <a:gd name="connsiteY2497" fmla="*/ 3583131 h 6858001"/>
              <a:gd name="connsiteX2498" fmla="*/ 809113 w 5413695"/>
              <a:gd name="connsiteY2498" fmla="*/ 3581923 h 6858001"/>
              <a:gd name="connsiteX2499" fmla="*/ 807100 w 5413695"/>
              <a:gd name="connsiteY2499" fmla="*/ 3574715 h 6858001"/>
              <a:gd name="connsiteX2500" fmla="*/ 806295 w 5413695"/>
              <a:gd name="connsiteY2500" fmla="*/ 3571832 h 6858001"/>
              <a:gd name="connsiteX2501" fmla="*/ 802202 w 5413695"/>
              <a:gd name="connsiteY2501" fmla="*/ 3568313 h 6858001"/>
              <a:gd name="connsiteX2502" fmla="*/ 800995 w 5413695"/>
              <a:gd name="connsiteY2502" fmla="*/ 3563988 h 6858001"/>
              <a:gd name="connsiteX2503" fmla="*/ 797539 w 5413695"/>
              <a:gd name="connsiteY2503" fmla="*/ 3557184 h 6858001"/>
              <a:gd name="connsiteX2504" fmla="*/ 792643 w 5413695"/>
              <a:gd name="connsiteY2504" fmla="*/ 3550783 h 6858001"/>
              <a:gd name="connsiteX2505" fmla="*/ 795823 w 5413695"/>
              <a:gd name="connsiteY2505" fmla="*/ 3534353 h 6858001"/>
              <a:gd name="connsiteX2506" fmla="*/ 796120 w 5413695"/>
              <a:gd name="connsiteY2506" fmla="*/ 3518731 h 6858001"/>
              <a:gd name="connsiteX2507" fmla="*/ 792898 w 5413695"/>
              <a:gd name="connsiteY2507" fmla="*/ 3507198 h 6858001"/>
              <a:gd name="connsiteX2508" fmla="*/ 784546 w 5413695"/>
              <a:gd name="connsiteY2508" fmla="*/ 3493992 h 6858001"/>
              <a:gd name="connsiteX2509" fmla="*/ 780220 w 5413695"/>
              <a:gd name="connsiteY2509" fmla="*/ 3495200 h 6858001"/>
              <a:gd name="connsiteX2510" fmla="*/ 777741 w 5413695"/>
              <a:gd name="connsiteY2510" fmla="*/ 3497447 h 6858001"/>
              <a:gd name="connsiteX2511" fmla="*/ 773416 w 5413695"/>
              <a:gd name="connsiteY2511" fmla="*/ 3498655 h 6858001"/>
              <a:gd name="connsiteX2512" fmla="*/ 771338 w 5413695"/>
              <a:gd name="connsiteY2512" fmla="*/ 3502344 h 6858001"/>
              <a:gd name="connsiteX2513" fmla="*/ 775027 w 5413695"/>
              <a:gd name="connsiteY2513" fmla="*/ 3504422 h 6858001"/>
              <a:gd name="connsiteX2514" fmla="*/ 776468 w 5413695"/>
              <a:gd name="connsiteY2514" fmla="*/ 3504019 h 6858001"/>
              <a:gd name="connsiteX2515" fmla="*/ 779754 w 5413695"/>
              <a:gd name="connsiteY2515" fmla="*/ 3504654 h 6858001"/>
              <a:gd name="connsiteX2516" fmla="*/ 782638 w 5413695"/>
              <a:gd name="connsiteY2516" fmla="*/ 3503848 h 6858001"/>
              <a:gd name="connsiteX2517" fmla="*/ 783442 w 5413695"/>
              <a:gd name="connsiteY2517" fmla="*/ 3506733 h 6858001"/>
              <a:gd name="connsiteX2518" fmla="*/ 786092 w 5413695"/>
              <a:gd name="connsiteY2518" fmla="*/ 3510654 h 6858001"/>
              <a:gd name="connsiteX2519" fmla="*/ 781365 w 5413695"/>
              <a:gd name="connsiteY2519" fmla="*/ 3510421 h 6858001"/>
              <a:gd name="connsiteX2520" fmla="*/ 778483 w 5413695"/>
              <a:gd name="connsiteY2520" fmla="*/ 3511226 h 6858001"/>
              <a:gd name="connsiteX2521" fmla="*/ 777444 w 5413695"/>
              <a:gd name="connsiteY2521" fmla="*/ 3513071 h 6858001"/>
              <a:gd name="connsiteX2522" fmla="*/ 775366 w 5413695"/>
              <a:gd name="connsiteY2522" fmla="*/ 3516759 h 6858001"/>
              <a:gd name="connsiteX2523" fmla="*/ 773691 w 5413695"/>
              <a:gd name="connsiteY2523" fmla="*/ 3521889 h 6858001"/>
              <a:gd name="connsiteX2524" fmla="*/ 774497 w 5413695"/>
              <a:gd name="connsiteY2524" fmla="*/ 3524771 h 6858001"/>
              <a:gd name="connsiteX2525" fmla="*/ 775302 w 5413695"/>
              <a:gd name="connsiteY2525" fmla="*/ 3527655 h 6858001"/>
              <a:gd name="connsiteX2526" fmla="*/ 778589 w 5413695"/>
              <a:gd name="connsiteY2526" fmla="*/ 3528291 h 6858001"/>
              <a:gd name="connsiteX2527" fmla="*/ 782912 w 5413695"/>
              <a:gd name="connsiteY2527" fmla="*/ 3527083 h 6858001"/>
              <a:gd name="connsiteX2528" fmla="*/ 777719 w 5413695"/>
              <a:gd name="connsiteY2528" fmla="*/ 3536303 h 6858001"/>
              <a:gd name="connsiteX2529" fmla="*/ 779499 w 5413695"/>
              <a:gd name="connsiteY2529" fmla="*/ 3548239 h 6858001"/>
              <a:gd name="connsiteX2530" fmla="*/ 784968 w 5413695"/>
              <a:gd name="connsiteY2530" fmla="*/ 3562251 h 6858001"/>
              <a:gd name="connsiteX2531" fmla="*/ 793554 w 5413695"/>
              <a:gd name="connsiteY2531" fmla="*/ 3570730 h 6858001"/>
              <a:gd name="connsiteX2532" fmla="*/ 790671 w 5413695"/>
              <a:gd name="connsiteY2532" fmla="*/ 3571535 h 6858001"/>
              <a:gd name="connsiteX2533" fmla="*/ 787787 w 5413695"/>
              <a:gd name="connsiteY2533" fmla="*/ 3572340 h 6858001"/>
              <a:gd name="connsiteX2534" fmla="*/ 786347 w 5413695"/>
              <a:gd name="connsiteY2534" fmla="*/ 3572744 h 6858001"/>
              <a:gd name="connsiteX2535" fmla="*/ 782659 w 5413695"/>
              <a:gd name="connsiteY2535" fmla="*/ 3570665 h 6858001"/>
              <a:gd name="connsiteX2536" fmla="*/ 780580 w 5413695"/>
              <a:gd name="connsiteY2536" fmla="*/ 3574354 h 6858001"/>
              <a:gd name="connsiteX2537" fmla="*/ 781386 w 5413695"/>
              <a:gd name="connsiteY2537" fmla="*/ 3577238 h 6858001"/>
              <a:gd name="connsiteX2538" fmla="*/ 781789 w 5413695"/>
              <a:gd name="connsiteY2538" fmla="*/ 3578679 h 6858001"/>
              <a:gd name="connsiteX2539" fmla="*/ 785477 w 5413695"/>
              <a:gd name="connsiteY2539" fmla="*/ 3580757 h 6858001"/>
              <a:gd name="connsiteX2540" fmla="*/ 786282 w 5413695"/>
              <a:gd name="connsiteY2540" fmla="*/ 3583639 h 6858001"/>
              <a:gd name="connsiteX2541" fmla="*/ 786687 w 5413695"/>
              <a:gd name="connsiteY2541" fmla="*/ 3585081 h 6858001"/>
              <a:gd name="connsiteX2542" fmla="*/ 787491 w 5413695"/>
              <a:gd name="connsiteY2542" fmla="*/ 3587964 h 6858001"/>
              <a:gd name="connsiteX2543" fmla="*/ 784608 w 5413695"/>
              <a:gd name="connsiteY2543" fmla="*/ 3588769 h 6858001"/>
              <a:gd name="connsiteX2544" fmla="*/ 780284 w 5413695"/>
              <a:gd name="connsiteY2544" fmla="*/ 3589977 h 6858001"/>
              <a:gd name="connsiteX2545" fmla="*/ 784375 w 5413695"/>
              <a:gd name="connsiteY2545" fmla="*/ 3593497 h 6858001"/>
              <a:gd name="connsiteX2546" fmla="*/ 786622 w 5413695"/>
              <a:gd name="connsiteY2546" fmla="*/ 3595977 h 6858001"/>
              <a:gd name="connsiteX2547" fmla="*/ 787024 w 5413695"/>
              <a:gd name="connsiteY2547" fmla="*/ 3597418 h 6858001"/>
              <a:gd name="connsiteX2548" fmla="*/ 791520 w 5413695"/>
              <a:gd name="connsiteY2548" fmla="*/ 3602378 h 6858001"/>
              <a:gd name="connsiteX2549" fmla="*/ 787830 w 5413695"/>
              <a:gd name="connsiteY2549" fmla="*/ 3600301 h 6858001"/>
              <a:gd name="connsiteX2550" fmla="*/ 785583 w 5413695"/>
              <a:gd name="connsiteY2550" fmla="*/ 3597821 h 6858001"/>
              <a:gd name="connsiteX2551" fmla="*/ 782298 w 5413695"/>
              <a:gd name="connsiteY2551" fmla="*/ 3597185 h 6858001"/>
              <a:gd name="connsiteX2552" fmla="*/ 780622 w 5413695"/>
              <a:gd name="connsiteY2552" fmla="*/ 3602315 h 6858001"/>
              <a:gd name="connsiteX2553" fmla="*/ 779986 w 5413695"/>
              <a:gd name="connsiteY2553" fmla="*/ 3605601 h 6858001"/>
              <a:gd name="connsiteX2554" fmla="*/ 781195 w 5413695"/>
              <a:gd name="connsiteY2554" fmla="*/ 3609925 h 6858001"/>
              <a:gd name="connsiteX2555" fmla="*/ 783844 w 5413695"/>
              <a:gd name="connsiteY2555" fmla="*/ 3613847 h 6858001"/>
              <a:gd name="connsiteX2556" fmla="*/ 784417 w 5413695"/>
              <a:gd name="connsiteY2556" fmla="*/ 3621457 h 6858001"/>
              <a:gd name="connsiteX2557" fmla="*/ 780325 w 5413695"/>
              <a:gd name="connsiteY2557" fmla="*/ 3617938 h 6858001"/>
              <a:gd name="connsiteX2558" fmla="*/ 776637 w 5413695"/>
              <a:gd name="connsiteY2558" fmla="*/ 3615861 h 6858001"/>
              <a:gd name="connsiteX2559" fmla="*/ 771104 w 5413695"/>
              <a:gd name="connsiteY2559" fmla="*/ 3612744 h 6858001"/>
              <a:gd name="connsiteX2560" fmla="*/ 772779 w 5413695"/>
              <a:gd name="connsiteY2560" fmla="*/ 3607614 h 6858001"/>
              <a:gd name="connsiteX2561" fmla="*/ 770766 w 5413695"/>
              <a:gd name="connsiteY2561" fmla="*/ 3600407 h 6858001"/>
              <a:gd name="connsiteX2562" fmla="*/ 768752 w 5413695"/>
              <a:gd name="connsiteY2562" fmla="*/ 3593199 h 6858001"/>
              <a:gd name="connsiteX2563" fmla="*/ 764660 w 5413695"/>
              <a:gd name="connsiteY2563" fmla="*/ 3589680 h 6858001"/>
              <a:gd name="connsiteX2564" fmla="*/ 761608 w 5413695"/>
              <a:gd name="connsiteY2564" fmla="*/ 3584318 h 6858001"/>
              <a:gd name="connsiteX2565" fmla="*/ 761205 w 5413695"/>
              <a:gd name="connsiteY2565" fmla="*/ 3582876 h 6858001"/>
              <a:gd name="connsiteX2566" fmla="*/ 761841 w 5413695"/>
              <a:gd name="connsiteY2566" fmla="*/ 3579591 h 6858001"/>
              <a:gd name="connsiteX2567" fmla="*/ 763919 w 5413695"/>
              <a:gd name="connsiteY2567" fmla="*/ 3575902 h 6858001"/>
              <a:gd name="connsiteX2568" fmla="*/ 764958 w 5413695"/>
              <a:gd name="connsiteY2568" fmla="*/ 3574058 h 6858001"/>
              <a:gd name="connsiteX2569" fmla="*/ 761905 w 5413695"/>
              <a:gd name="connsiteY2569" fmla="*/ 3568695 h 6858001"/>
              <a:gd name="connsiteX2570" fmla="*/ 758619 w 5413695"/>
              <a:gd name="connsiteY2570" fmla="*/ 3568058 h 6858001"/>
              <a:gd name="connsiteX2571" fmla="*/ 757177 w 5413695"/>
              <a:gd name="connsiteY2571" fmla="*/ 3568461 h 6858001"/>
              <a:gd name="connsiteX2572" fmla="*/ 753488 w 5413695"/>
              <a:gd name="connsiteY2572" fmla="*/ 3566383 h 6858001"/>
              <a:gd name="connsiteX2573" fmla="*/ 749800 w 5413695"/>
              <a:gd name="connsiteY2573" fmla="*/ 3564306 h 6858001"/>
              <a:gd name="connsiteX2574" fmla="*/ 751476 w 5413695"/>
              <a:gd name="connsiteY2574" fmla="*/ 3559176 h 6858001"/>
              <a:gd name="connsiteX2575" fmla="*/ 750670 w 5413695"/>
              <a:gd name="connsiteY2575" fmla="*/ 3556294 h 6858001"/>
              <a:gd name="connsiteX2576" fmla="*/ 749461 w 5413695"/>
              <a:gd name="connsiteY2576" fmla="*/ 3551969 h 6858001"/>
              <a:gd name="connsiteX2577" fmla="*/ 744564 w 5413695"/>
              <a:gd name="connsiteY2577" fmla="*/ 3545567 h 6858001"/>
              <a:gd name="connsiteX2578" fmla="*/ 750331 w 5413695"/>
              <a:gd name="connsiteY2578" fmla="*/ 3543956 h 6858001"/>
              <a:gd name="connsiteX2579" fmla="*/ 751136 w 5413695"/>
              <a:gd name="connsiteY2579" fmla="*/ 3546839 h 6858001"/>
              <a:gd name="connsiteX2580" fmla="*/ 752981 w 5413695"/>
              <a:gd name="connsiteY2580" fmla="*/ 3547877 h 6858001"/>
              <a:gd name="connsiteX2581" fmla="*/ 756670 w 5413695"/>
              <a:gd name="connsiteY2581" fmla="*/ 3549955 h 6858001"/>
              <a:gd name="connsiteX2582" fmla="*/ 758112 w 5413695"/>
              <a:gd name="connsiteY2582" fmla="*/ 3549552 h 6858001"/>
              <a:gd name="connsiteX2583" fmla="*/ 760993 w 5413695"/>
              <a:gd name="connsiteY2583" fmla="*/ 3548747 h 6858001"/>
              <a:gd name="connsiteX2584" fmla="*/ 764512 w 5413695"/>
              <a:gd name="connsiteY2584" fmla="*/ 3544655 h 6858001"/>
              <a:gd name="connsiteX2585" fmla="*/ 764109 w 5413695"/>
              <a:gd name="connsiteY2585" fmla="*/ 3543214 h 6858001"/>
              <a:gd name="connsiteX2586" fmla="*/ 765784 w 5413695"/>
              <a:gd name="connsiteY2586" fmla="*/ 3538083 h 6858001"/>
              <a:gd name="connsiteX2587" fmla="*/ 762901 w 5413695"/>
              <a:gd name="connsiteY2587" fmla="*/ 3538890 h 6858001"/>
              <a:gd name="connsiteX2588" fmla="*/ 762096 w 5413695"/>
              <a:gd name="connsiteY2588" fmla="*/ 3536007 h 6858001"/>
              <a:gd name="connsiteX2589" fmla="*/ 759849 w 5413695"/>
              <a:gd name="connsiteY2589" fmla="*/ 3533527 h 6858001"/>
              <a:gd name="connsiteX2590" fmla="*/ 756966 w 5413695"/>
              <a:gd name="connsiteY2590" fmla="*/ 3534332 h 6858001"/>
              <a:gd name="connsiteX2591" fmla="*/ 757771 w 5413695"/>
              <a:gd name="connsiteY2591" fmla="*/ 3537215 h 6858001"/>
              <a:gd name="connsiteX2592" fmla="*/ 754889 w 5413695"/>
              <a:gd name="connsiteY2592" fmla="*/ 3538020 h 6858001"/>
              <a:gd name="connsiteX2593" fmla="*/ 754252 w 5413695"/>
              <a:gd name="connsiteY2593" fmla="*/ 3541306 h 6858001"/>
              <a:gd name="connsiteX2594" fmla="*/ 753447 w 5413695"/>
              <a:gd name="connsiteY2594" fmla="*/ 3538423 h 6858001"/>
              <a:gd name="connsiteX2595" fmla="*/ 752875 w 5413695"/>
              <a:gd name="connsiteY2595" fmla="*/ 3530813 h 6858001"/>
              <a:gd name="connsiteX2596" fmla="*/ 757834 w 5413695"/>
              <a:gd name="connsiteY2596" fmla="*/ 3526319 h 6858001"/>
              <a:gd name="connsiteX2597" fmla="*/ 758068 w 5413695"/>
              <a:gd name="connsiteY2597" fmla="*/ 3521592 h 6858001"/>
              <a:gd name="connsiteX2598" fmla="*/ 756860 w 5413695"/>
              <a:gd name="connsiteY2598" fmla="*/ 3517267 h 6858001"/>
              <a:gd name="connsiteX2599" fmla="*/ 754846 w 5413695"/>
              <a:gd name="connsiteY2599" fmla="*/ 3510060 h 6858001"/>
              <a:gd name="connsiteX2600" fmla="*/ 754040 w 5413695"/>
              <a:gd name="connsiteY2600" fmla="*/ 3507177 h 6858001"/>
              <a:gd name="connsiteX2601" fmla="*/ 751794 w 5413695"/>
              <a:gd name="connsiteY2601" fmla="*/ 3504697 h 6858001"/>
              <a:gd name="connsiteX2602" fmla="*/ 748911 w 5413695"/>
              <a:gd name="connsiteY2602" fmla="*/ 3505503 h 6858001"/>
              <a:gd name="connsiteX2603" fmla="*/ 746834 w 5413695"/>
              <a:gd name="connsiteY2603" fmla="*/ 3509190 h 6858001"/>
              <a:gd name="connsiteX2604" fmla="*/ 748042 w 5413695"/>
              <a:gd name="connsiteY2604" fmla="*/ 3513516 h 6858001"/>
              <a:gd name="connsiteX2605" fmla="*/ 746600 w 5413695"/>
              <a:gd name="connsiteY2605" fmla="*/ 3513918 h 6858001"/>
              <a:gd name="connsiteX2606" fmla="*/ 743718 w 5413695"/>
              <a:gd name="connsiteY2606" fmla="*/ 3514724 h 6858001"/>
              <a:gd name="connsiteX2607" fmla="*/ 745392 w 5413695"/>
              <a:gd name="connsiteY2607" fmla="*/ 3509593 h 6858001"/>
              <a:gd name="connsiteX2608" fmla="*/ 745625 w 5413695"/>
              <a:gd name="connsiteY2608" fmla="*/ 3504866 h 6858001"/>
              <a:gd name="connsiteX2609" fmla="*/ 748508 w 5413695"/>
              <a:gd name="connsiteY2609" fmla="*/ 3504060 h 6858001"/>
              <a:gd name="connsiteX2610" fmla="*/ 747703 w 5413695"/>
              <a:gd name="connsiteY2610" fmla="*/ 3501179 h 6858001"/>
              <a:gd name="connsiteX2611" fmla="*/ 745625 w 5413695"/>
              <a:gd name="connsiteY2611" fmla="*/ 3504866 h 6858001"/>
              <a:gd name="connsiteX2612" fmla="*/ 744183 w 5413695"/>
              <a:gd name="connsiteY2612" fmla="*/ 3505269 h 6858001"/>
              <a:gd name="connsiteX2613" fmla="*/ 741301 w 5413695"/>
              <a:gd name="connsiteY2613" fmla="*/ 3506074 h 6858001"/>
              <a:gd name="connsiteX2614" fmla="*/ 740496 w 5413695"/>
              <a:gd name="connsiteY2614" fmla="*/ 3503192 h 6858001"/>
              <a:gd name="connsiteX2615" fmla="*/ 738248 w 5413695"/>
              <a:gd name="connsiteY2615" fmla="*/ 3500711 h 6858001"/>
              <a:gd name="connsiteX2616" fmla="*/ 737845 w 5413695"/>
              <a:gd name="connsiteY2616" fmla="*/ 3499270 h 6858001"/>
              <a:gd name="connsiteX2617" fmla="*/ 737040 w 5413695"/>
              <a:gd name="connsiteY2617" fmla="*/ 3496387 h 6858001"/>
              <a:gd name="connsiteX2618" fmla="*/ 733352 w 5413695"/>
              <a:gd name="connsiteY2618" fmla="*/ 3494309 h 6858001"/>
              <a:gd name="connsiteX2619" fmla="*/ 737273 w 5413695"/>
              <a:gd name="connsiteY2619" fmla="*/ 3491659 h 6858001"/>
              <a:gd name="connsiteX2620" fmla="*/ 736468 w 5413695"/>
              <a:gd name="connsiteY2620" fmla="*/ 3488777 h 6858001"/>
              <a:gd name="connsiteX2621" fmla="*/ 735260 w 5413695"/>
              <a:gd name="connsiteY2621" fmla="*/ 3484452 h 6858001"/>
              <a:gd name="connsiteX2622" fmla="*/ 734051 w 5413695"/>
              <a:gd name="connsiteY2622" fmla="*/ 3480128 h 6858001"/>
              <a:gd name="connsiteX2623" fmla="*/ 730999 w 5413695"/>
              <a:gd name="connsiteY2623" fmla="*/ 3474765 h 6858001"/>
              <a:gd name="connsiteX2624" fmla="*/ 726908 w 5413695"/>
              <a:gd name="connsiteY2624" fmla="*/ 3471246 h 6858001"/>
              <a:gd name="connsiteX2625" fmla="*/ 729791 w 5413695"/>
              <a:gd name="connsiteY2625" fmla="*/ 3470440 h 6858001"/>
              <a:gd name="connsiteX2626" fmla="*/ 732038 w 5413695"/>
              <a:gd name="connsiteY2626" fmla="*/ 3472921 h 6858001"/>
              <a:gd name="connsiteX2627" fmla="*/ 732440 w 5413695"/>
              <a:gd name="connsiteY2627" fmla="*/ 3474362 h 6858001"/>
              <a:gd name="connsiteX2628" fmla="*/ 736128 w 5413695"/>
              <a:gd name="connsiteY2628" fmla="*/ 3476439 h 6858001"/>
              <a:gd name="connsiteX2629" fmla="*/ 736934 w 5413695"/>
              <a:gd name="connsiteY2629" fmla="*/ 3479321 h 6858001"/>
              <a:gd name="connsiteX2630" fmla="*/ 741259 w 5413695"/>
              <a:gd name="connsiteY2630" fmla="*/ 3478114 h 6858001"/>
              <a:gd name="connsiteX2631" fmla="*/ 740453 w 5413695"/>
              <a:gd name="connsiteY2631" fmla="*/ 3475232 h 6858001"/>
              <a:gd name="connsiteX2632" fmla="*/ 739245 w 5413695"/>
              <a:gd name="connsiteY2632" fmla="*/ 3470907 h 6858001"/>
              <a:gd name="connsiteX2633" fmla="*/ 738439 w 5413695"/>
              <a:gd name="connsiteY2633" fmla="*/ 3468024 h 6858001"/>
              <a:gd name="connsiteX2634" fmla="*/ 740113 w 5413695"/>
              <a:gd name="connsiteY2634" fmla="*/ 3462894 h 6858001"/>
              <a:gd name="connsiteX2635" fmla="*/ 740750 w 5413695"/>
              <a:gd name="connsiteY2635" fmla="*/ 3459607 h 6858001"/>
              <a:gd name="connsiteX2636" fmla="*/ 742425 w 5413695"/>
              <a:gd name="connsiteY2636" fmla="*/ 3454478 h 6858001"/>
              <a:gd name="connsiteX2637" fmla="*/ 748826 w 5413695"/>
              <a:gd name="connsiteY2637" fmla="*/ 3449581 h 6858001"/>
              <a:gd name="connsiteX2638" fmla="*/ 749632 w 5413695"/>
              <a:gd name="connsiteY2638" fmla="*/ 3452465 h 6858001"/>
              <a:gd name="connsiteX2639" fmla="*/ 747958 w 5413695"/>
              <a:gd name="connsiteY2639" fmla="*/ 3457595 h 6858001"/>
              <a:gd name="connsiteX2640" fmla="*/ 747321 w 5413695"/>
              <a:gd name="connsiteY2640" fmla="*/ 3460880 h 6858001"/>
              <a:gd name="connsiteX2641" fmla="*/ 747724 w 5413695"/>
              <a:gd name="connsiteY2641" fmla="*/ 3462322 h 6858001"/>
              <a:gd name="connsiteX2642" fmla="*/ 748530 w 5413695"/>
              <a:gd name="connsiteY2642" fmla="*/ 3465205 h 6858001"/>
              <a:gd name="connsiteX2643" fmla="*/ 750777 w 5413695"/>
              <a:gd name="connsiteY2643" fmla="*/ 3467684 h 6858001"/>
              <a:gd name="connsiteX2644" fmla="*/ 756543 w 5413695"/>
              <a:gd name="connsiteY2644" fmla="*/ 3466074 h 6858001"/>
              <a:gd name="connsiteX2645" fmla="*/ 754062 w 5413695"/>
              <a:gd name="connsiteY2645" fmla="*/ 3468320 h 6858001"/>
              <a:gd name="connsiteX2646" fmla="*/ 750544 w 5413695"/>
              <a:gd name="connsiteY2646" fmla="*/ 3472413 h 6858001"/>
              <a:gd name="connsiteX2647" fmla="*/ 748466 w 5413695"/>
              <a:gd name="connsiteY2647" fmla="*/ 3476100 h 6858001"/>
              <a:gd name="connsiteX2648" fmla="*/ 744545 w 5413695"/>
              <a:gd name="connsiteY2648" fmla="*/ 3478750 h 6858001"/>
              <a:gd name="connsiteX2649" fmla="*/ 746791 w 5413695"/>
              <a:gd name="connsiteY2649" fmla="*/ 3481231 h 6858001"/>
              <a:gd name="connsiteX2650" fmla="*/ 747999 w 5413695"/>
              <a:gd name="connsiteY2650" fmla="*/ 3485555 h 6858001"/>
              <a:gd name="connsiteX2651" fmla="*/ 752091 w 5413695"/>
              <a:gd name="connsiteY2651" fmla="*/ 3489074 h 6858001"/>
              <a:gd name="connsiteX2652" fmla="*/ 755779 w 5413695"/>
              <a:gd name="connsiteY2652" fmla="*/ 3491152 h 6858001"/>
              <a:gd name="connsiteX2653" fmla="*/ 756987 w 5413695"/>
              <a:gd name="connsiteY2653" fmla="*/ 3495475 h 6858001"/>
              <a:gd name="connsiteX2654" fmla="*/ 757793 w 5413695"/>
              <a:gd name="connsiteY2654" fmla="*/ 3498359 h 6858001"/>
              <a:gd name="connsiteX2655" fmla="*/ 758598 w 5413695"/>
              <a:gd name="connsiteY2655" fmla="*/ 3501241 h 6858001"/>
              <a:gd name="connsiteX2656" fmla="*/ 752832 w 5413695"/>
              <a:gd name="connsiteY2656" fmla="*/ 3502852 h 6858001"/>
              <a:gd name="connsiteX2657" fmla="*/ 756119 w 5413695"/>
              <a:gd name="connsiteY2657" fmla="*/ 3503489 h 6858001"/>
              <a:gd name="connsiteX2658" fmla="*/ 759807 w 5413695"/>
              <a:gd name="connsiteY2658" fmla="*/ 3505566 h 6858001"/>
              <a:gd name="connsiteX2659" fmla="*/ 766211 w 5413695"/>
              <a:gd name="connsiteY2659" fmla="*/ 3500669 h 6858001"/>
              <a:gd name="connsiteX2660" fmla="*/ 767247 w 5413695"/>
              <a:gd name="connsiteY2660" fmla="*/ 3498825 h 6858001"/>
              <a:gd name="connsiteX2661" fmla="*/ 765636 w 5413695"/>
              <a:gd name="connsiteY2661" fmla="*/ 3493059 h 6858001"/>
              <a:gd name="connsiteX2662" fmla="*/ 762987 w 5413695"/>
              <a:gd name="connsiteY2662" fmla="*/ 3489138 h 6858001"/>
              <a:gd name="connsiteX2663" fmla="*/ 762183 w 5413695"/>
              <a:gd name="connsiteY2663" fmla="*/ 3486254 h 6858001"/>
              <a:gd name="connsiteX2664" fmla="*/ 758895 w 5413695"/>
              <a:gd name="connsiteY2664" fmla="*/ 3485618 h 6858001"/>
              <a:gd name="connsiteX2665" fmla="*/ 761779 w 5413695"/>
              <a:gd name="connsiteY2665" fmla="*/ 3484813 h 6858001"/>
              <a:gd name="connsiteX2666" fmla="*/ 763220 w 5413695"/>
              <a:gd name="connsiteY2666" fmla="*/ 3484410 h 6858001"/>
              <a:gd name="connsiteX2667" fmla="*/ 766103 w 5413695"/>
              <a:gd name="connsiteY2667" fmla="*/ 3483604 h 6858001"/>
              <a:gd name="connsiteX2668" fmla="*/ 769389 w 5413695"/>
              <a:gd name="connsiteY2668" fmla="*/ 3484241 h 6858001"/>
              <a:gd name="connsiteX2669" fmla="*/ 773713 w 5413695"/>
              <a:gd name="connsiteY2669" fmla="*/ 3483032 h 6858001"/>
              <a:gd name="connsiteX2670" fmla="*/ 776830 w 5413695"/>
              <a:gd name="connsiteY2670" fmla="*/ 3477500 h 6858001"/>
              <a:gd name="connsiteX2671" fmla="*/ 772102 w 5413695"/>
              <a:gd name="connsiteY2671" fmla="*/ 3477266 h 6858001"/>
              <a:gd name="connsiteX2672" fmla="*/ 771296 w 5413695"/>
              <a:gd name="connsiteY2672" fmla="*/ 3474383 h 6858001"/>
              <a:gd name="connsiteX2673" fmla="*/ 773373 w 5413695"/>
              <a:gd name="connsiteY2673" fmla="*/ 3470695 h 6858001"/>
              <a:gd name="connsiteX2674" fmla="*/ 777295 w 5413695"/>
              <a:gd name="connsiteY2674" fmla="*/ 3468045 h 6858001"/>
              <a:gd name="connsiteX2675" fmla="*/ 772802 w 5413695"/>
              <a:gd name="connsiteY2675" fmla="*/ 3463084 h 6858001"/>
              <a:gd name="connsiteX2676" fmla="*/ 771361 w 5413695"/>
              <a:gd name="connsiteY2676" fmla="*/ 3463487 h 6858001"/>
              <a:gd name="connsiteX2677" fmla="*/ 768477 w 5413695"/>
              <a:gd name="connsiteY2677" fmla="*/ 3464293 h 6858001"/>
              <a:gd name="connsiteX2678" fmla="*/ 765595 w 5413695"/>
              <a:gd name="connsiteY2678" fmla="*/ 3465099 h 6858001"/>
              <a:gd name="connsiteX2679" fmla="*/ 764153 w 5413695"/>
              <a:gd name="connsiteY2679" fmla="*/ 3465501 h 6858001"/>
              <a:gd name="connsiteX2680" fmla="*/ 761270 w 5413695"/>
              <a:gd name="connsiteY2680" fmla="*/ 3466307 h 6858001"/>
              <a:gd name="connsiteX2681" fmla="*/ 760867 w 5413695"/>
              <a:gd name="connsiteY2681" fmla="*/ 3464865 h 6858001"/>
              <a:gd name="connsiteX2682" fmla="*/ 757178 w 5413695"/>
              <a:gd name="connsiteY2682" fmla="*/ 3462788 h 6858001"/>
              <a:gd name="connsiteX2683" fmla="*/ 762945 w 5413695"/>
              <a:gd name="connsiteY2683" fmla="*/ 3461177 h 6858001"/>
              <a:gd name="connsiteX2684" fmla="*/ 768074 w 5413695"/>
              <a:gd name="connsiteY2684" fmla="*/ 3462851 h 6858001"/>
              <a:gd name="connsiteX2685" fmla="*/ 772399 w 5413695"/>
              <a:gd name="connsiteY2685" fmla="*/ 3461643 h 6858001"/>
              <a:gd name="connsiteX2686" fmla="*/ 768775 w 5413695"/>
              <a:gd name="connsiteY2686" fmla="*/ 3448670 h 6858001"/>
              <a:gd name="connsiteX2687" fmla="*/ 764047 w 5413695"/>
              <a:gd name="connsiteY2687" fmla="*/ 3448437 h 6858001"/>
              <a:gd name="connsiteX2688" fmla="*/ 760359 w 5413695"/>
              <a:gd name="connsiteY2688" fmla="*/ 3446359 h 6858001"/>
              <a:gd name="connsiteX2689" fmla="*/ 759151 w 5413695"/>
              <a:gd name="connsiteY2689" fmla="*/ 3442035 h 6858001"/>
              <a:gd name="connsiteX2690" fmla="*/ 757540 w 5413695"/>
              <a:gd name="connsiteY2690" fmla="*/ 3436269 h 6858001"/>
              <a:gd name="connsiteX2691" fmla="*/ 759214 w 5413695"/>
              <a:gd name="connsiteY2691" fmla="*/ 3431139 h 6858001"/>
              <a:gd name="connsiteX2692" fmla="*/ 757200 w 5413695"/>
              <a:gd name="connsiteY2692" fmla="*/ 3423932 h 6858001"/>
              <a:gd name="connsiteX2693" fmla="*/ 758875 w 5413695"/>
              <a:gd name="connsiteY2693" fmla="*/ 3418802 h 6858001"/>
              <a:gd name="connsiteX2694" fmla="*/ 753109 w 5413695"/>
              <a:gd name="connsiteY2694" fmla="*/ 3420413 h 6858001"/>
              <a:gd name="connsiteX2695" fmla="*/ 751668 w 5413695"/>
              <a:gd name="connsiteY2695" fmla="*/ 3420816 h 6858001"/>
              <a:gd name="connsiteX2696" fmla="*/ 752473 w 5413695"/>
              <a:gd name="connsiteY2696" fmla="*/ 3423698 h 6858001"/>
              <a:gd name="connsiteX2697" fmla="*/ 749993 w 5413695"/>
              <a:gd name="connsiteY2697" fmla="*/ 3425946 h 6858001"/>
              <a:gd name="connsiteX2698" fmla="*/ 750799 w 5413695"/>
              <a:gd name="connsiteY2698" fmla="*/ 3428828 h 6858001"/>
              <a:gd name="connsiteX2699" fmla="*/ 747916 w 5413695"/>
              <a:gd name="connsiteY2699" fmla="*/ 3429634 h 6858001"/>
              <a:gd name="connsiteX2700" fmla="*/ 743591 w 5413695"/>
              <a:gd name="connsiteY2700" fmla="*/ 3430842 h 6858001"/>
              <a:gd name="connsiteX2701" fmla="*/ 744799 w 5413695"/>
              <a:gd name="connsiteY2701" fmla="*/ 3435167 h 6858001"/>
              <a:gd name="connsiteX2702" fmla="*/ 748487 w 5413695"/>
              <a:gd name="connsiteY2702" fmla="*/ 3437245 h 6858001"/>
              <a:gd name="connsiteX2703" fmla="*/ 749929 w 5413695"/>
              <a:gd name="connsiteY2703" fmla="*/ 3436842 h 6858001"/>
              <a:gd name="connsiteX2704" fmla="*/ 750332 w 5413695"/>
              <a:gd name="connsiteY2704" fmla="*/ 3438283 h 6858001"/>
              <a:gd name="connsiteX2705" fmla="*/ 751943 w 5413695"/>
              <a:gd name="connsiteY2705" fmla="*/ 3444049 h 6858001"/>
              <a:gd name="connsiteX2706" fmla="*/ 750502 w 5413695"/>
              <a:gd name="connsiteY2706" fmla="*/ 3444451 h 6858001"/>
              <a:gd name="connsiteX2707" fmla="*/ 748021 w 5413695"/>
              <a:gd name="connsiteY2707" fmla="*/ 3446699 h 6858001"/>
              <a:gd name="connsiteX2708" fmla="*/ 745139 w 5413695"/>
              <a:gd name="connsiteY2708" fmla="*/ 3447504 h 6858001"/>
              <a:gd name="connsiteX2709" fmla="*/ 744502 w 5413695"/>
              <a:gd name="connsiteY2709" fmla="*/ 3450790 h 6858001"/>
              <a:gd name="connsiteX2710" fmla="*/ 737930 w 5413695"/>
              <a:gd name="connsiteY2710" fmla="*/ 3449518 h 6858001"/>
              <a:gd name="connsiteX2711" fmla="*/ 736086 w 5413695"/>
              <a:gd name="connsiteY2711" fmla="*/ 3448479 h 6858001"/>
              <a:gd name="connsiteX2712" fmla="*/ 735280 w 5413695"/>
              <a:gd name="connsiteY2712" fmla="*/ 3445597 h 6858001"/>
              <a:gd name="connsiteX2713" fmla="*/ 732398 w 5413695"/>
              <a:gd name="connsiteY2713" fmla="*/ 3446402 h 6858001"/>
              <a:gd name="connsiteX2714" fmla="*/ 729516 w 5413695"/>
              <a:gd name="connsiteY2714" fmla="*/ 3447207 h 6858001"/>
              <a:gd name="connsiteX2715" fmla="*/ 728031 w 5413695"/>
              <a:gd name="connsiteY2715" fmla="*/ 3419649 h 6858001"/>
              <a:gd name="connsiteX2716" fmla="*/ 730639 w 5413695"/>
              <a:gd name="connsiteY2716" fmla="*/ 3395611 h 6858001"/>
              <a:gd name="connsiteX2717" fmla="*/ 723092 w 5413695"/>
              <a:gd name="connsiteY2717" fmla="*/ 3385287 h 6858001"/>
              <a:gd name="connsiteX2718" fmla="*/ 718259 w 5413695"/>
              <a:gd name="connsiteY2718" fmla="*/ 3367989 h 6858001"/>
              <a:gd name="connsiteX2719" fmla="*/ 718154 w 5413695"/>
              <a:gd name="connsiteY2719" fmla="*/ 3350925 h 6858001"/>
              <a:gd name="connsiteX2720" fmla="*/ 721736 w 5413695"/>
              <a:gd name="connsiteY2720" fmla="*/ 3335937 h 6858001"/>
              <a:gd name="connsiteX2721" fmla="*/ 722309 w 5413695"/>
              <a:gd name="connsiteY2721" fmla="*/ 3343548 h 6858001"/>
              <a:gd name="connsiteX2722" fmla="*/ 723453 w 5413695"/>
              <a:gd name="connsiteY2722" fmla="*/ 3358767 h 6858001"/>
              <a:gd name="connsiteX2723" fmla="*/ 729960 w 5413695"/>
              <a:gd name="connsiteY2723" fmla="*/ 3370936 h 6858001"/>
              <a:gd name="connsiteX2724" fmla="*/ 739183 w 5413695"/>
              <a:gd name="connsiteY2724" fmla="*/ 3376129 h 6858001"/>
              <a:gd name="connsiteX2725" fmla="*/ 738716 w 5413695"/>
              <a:gd name="connsiteY2725" fmla="*/ 3385583 h 6858001"/>
              <a:gd name="connsiteX2726" fmla="*/ 737846 w 5413695"/>
              <a:gd name="connsiteY2726" fmla="*/ 3393597 h 6858001"/>
              <a:gd name="connsiteX2727" fmla="*/ 738420 w 5413695"/>
              <a:gd name="connsiteY2727" fmla="*/ 3401207 h 6858001"/>
              <a:gd name="connsiteX2728" fmla="*/ 740432 w 5413695"/>
              <a:gd name="connsiteY2728" fmla="*/ 3408415 h 6858001"/>
              <a:gd name="connsiteX2729" fmla="*/ 743083 w 5413695"/>
              <a:gd name="connsiteY2729" fmla="*/ 3412336 h 6858001"/>
              <a:gd name="connsiteX2730" fmla="*/ 748849 w 5413695"/>
              <a:gd name="connsiteY2730" fmla="*/ 3410725 h 6858001"/>
              <a:gd name="connsiteX2731" fmla="*/ 750290 w 5413695"/>
              <a:gd name="connsiteY2731" fmla="*/ 3410322 h 6858001"/>
              <a:gd name="connsiteX2732" fmla="*/ 749887 w 5413695"/>
              <a:gd name="connsiteY2732" fmla="*/ 3408880 h 6858001"/>
              <a:gd name="connsiteX2733" fmla="*/ 751964 w 5413695"/>
              <a:gd name="connsiteY2733" fmla="*/ 3405192 h 6858001"/>
              <a:gd name="connsiteX2734" fmla="*/ 754042 w 5413695"/>
              <a:gd name="connsiteY2734" fmla="*/ 3401505 h 6858001"/>
              <a:gd name="connsiteX2735" fmla="*/ 759172 w 5413695"/>
              <a:gd name="connsiteY2735" fmla="*/ 3403179 h 6858001"/>
              <a:gd name="connsiteX2736" fmla="*/ 755081 w 5413695"/>
              <a:gd name="connsiteY2736" fmla="*/ 3399660 h 6858001"/>
              <a:gd name="connsiteX2737" fmla="*/ 754275 w 5413695"/>
              <a:gd name="connsiteY2737" fmla="*/ 3396777 h 6858001"/>
              <a:gd name="connsiteX2738" fmla="*/ 752833 w 5413695"/>
              <a:gd name="connsiteY2738" fmla="*/ 3397179 h 6858001"/>
              <a:gd name="connsiteX2739" fmla="*/ 747068 w 5413695"/>
              <a:gd name="connsiteY2739" fmla="*/ 3398790 h 6858001"/>
              <a:gd name="connsiteX2740" fmla="*/ 743846 w 5413695"/>
              <a:gd name="connsiteY2740" fmla="*/ 3387259 h 6858001"/>
              <a:gd name="connsiteX2741" fmla="*/ 746728 w 5413695"/>
              <a:gd name="connsiteY2741" fmla="*/ 3386452 h 6858001"/>
              <a:gd name="connsiteX2742" fmla="*/ 751456 w 5413695"/>
              <a:gd name="connsiteY2742" fmla="*/ 3386687 h 6858001"/>
              <a:gd name="connsiteX2743" fmla="*/ 754339 w 5413695"/>
              <a:gd name="connsiteY2743" fmla="*/ 3385881 h 6858001"/>
              <a:gd name="connsiteX2744" fmla="*/ 742701 w 5413695"/>
              <a:gd name="connsiteY2744" fmla="*/ 3372038 h 6858001"/>
              <a:gd name="connsiteX2745" fmla="*/ 736660 w 5413695"/>
              <a:gd name="connsiteY2745" fmla="*/ 3350417 h 6858001"/>
              <a:gd name="connsiteX2746" fmla="*/ 730618 w 5413695"/>
              <a:gd name="connsiteY2746" fmla="*/ 3328794 h 6858001"/>
              <a:gd name="connsiteX2747" fmla="*/ 728902 w 5413695"/>
              <a:gd name="connsiteY2747" fmla="*/ 3305964 h 6858001"/>
              <a:gd name="connsiteX2748" fmla="*/ 727057 w 5413695"/>
              <a:gd name="connsiteY2748" fmla="*/ 3304925 h 6858001"/>
              <a:gd name="connsiteX2749" fmla="*/ 723369 w 5413695"/>
              <a:gd name="connsiteY2749" fmla="*/ 3302847 h 6858001"/>
              <a:gd name="connsiteX2750" fmla="*/ 720486 w 5413695"/>
              <a:gd name="connsiteY2750" fmla="*/ 3303653 h 6858001"/>
              <a:gd name="connsiteX2751" fmla="*/ 716966 w 5413695"/>
              <a:gd name="connsiteY2751" fmla="*/ 3307744 h 6858001"/>
              <a:gd name="connsiteX2752" fmla="*/ 714084 w 5413695"/>
              <a:gd name="connsiteY2752" fmla="*/ 3308549 h 6858001"/>
              <a:gd name="connsiteX2753" fmla="*/ 711838 w 5413695"/>
              <a:gd name="connsiteY2753" fmla="*/ 3306069 h 6858001"/>
              <a:gd name="connsiteX2754" fmla="*/ 711032 w 5413695"/>
              <a:gd name="connsiteY2754" fmla="*/ 3303186 h 6858001"/>
              <a:gd name="connsiteX2755" fmla="*/ 707746 w 5413695"/>
              <a:gd name="connsiteY2755" fmla="*/ 3302551 h 6858001"/>
              <a:gd name="connsiteX2756" fmla="*/ 706940 w 5413695"/>
              <a:gd name="connsiteY2756" fmla="*/ 3299667 h 6858001"/>
              <a:gd name="connsiteX2757" fmla="*/ 710628 w 5413695"/>
              <a:gd name="connsiteY2757" fmla="*/ 3301745 h 6858001"/>
              <a:gd name="connsiteX2758" fmla="*/ 714954 w 5413695"/>
              <a:gd name="connsiteY2758" fmla="*/ 3300536 h 6858001"/>
              <a:gd name="connsiteX2759" fmla="*/ 717031 w 5413695"/>
              <a:gd name="connsiteY2759" fmla="*/ 3296848 h 6858001"/>
              <a:gd name="connsiteX2760" fmla="*/ 718472 w 5413695"/>
              <a:gd name="connsiteY2760" fmla="*/ 3296445 h 6858001"/>
              <a:gd name="connsiteX2761" fmla="*/ 721356 w 5413695"/>
              <a:gd name="connsiteY2761" fmla="*/ 3295639 h 6858001"/>
              <a:gd name="connsiteX2762" fmla="*/ 725679 w 5413695"/>
              <a:gd name="connsiteY2762" fmla="*/ 3294431 h 6858001"/>
              <a:gd name="connsiteX2763" fmla="*/ 720147 w 5413695"/>
              <a:gd name="connsiteY2763" fmla="*/ 3291315 h 6858001"/>
              <a:gd name="connsiteX2764" fmla="*/ 716458 w 5413695"/>
              <a:gd name="connsiteY2764" fmla="*/ 3289238 h 6858001"/>
              <a:gd name="connsiteX2765" fmla="*/ 715251 w 5413695"/>
              <a:gd name="connsiteY2765" fmla="*/ 3284913 h 6858001"/>
              <a:gd name="connsiteX2766" fmla="*/ 714445 w 5413695"/>
              <a:gd name="connsiteY2766" fmla="*/ 3282030 h 6858001"/>
              <a:gd name="connsiteX2767" fmla="*/ 716120 w 5413695"/>
              <a:gd name="connsiteY2767" fmla="*/ 3276900 h 6858001"/>
              <a:gd name="connsiteX2768" fmla="*/ 714107 w 5413695"/>
              <a:gd name="connsiteY2768" fmla="*/ 3269693 h 6858001"/>
              <a:gd name="connsiteX2769" fmla="*/ 694498 w 5413695"/>
              <a:gd name="connsiteY2769" fmla="*/ 3282941 h 6858001"/>
              <a:gd name="connsiteX2770" fmla="*/ 675758 w 5413695"/>
              <a:gd name="connsiteY2770" fmla="*/ 3288177 h 6858001"/>
              <a:gd name="connsiteX2771" fmla="*/ 655005 w 5413695"/>
              <a:gd name="connsiteY2771" fmla="*/ 3286206 h 6858001"/>
              <a:gd name="connsiteX2772" fmla="*/ 652123 w 5413695"/>
              <a:gd name="connsiteY2772" fmla="*/ 3287011 h 6858001"/>
              <a:gd name="connsiteX2773" fmla="*/ 649642 w 5413695"/>
              <a:gd name="connsiteY2773" fmla="*/ 3289258 h 6858001"/>
              <a:gd name="connsiteX2774" fmla="*/ 651253 w 5413695"/>
              <a:gd name="connsiteY2774" fmla="*/ 3295024 h 6858001"/>
              <a:gd name="connsiteX2775" fmla="*/ 650214 w 5413695"/>
              <a:gd name="connsiteY2775" fmla="*/ 3296868 h 6858001"/>
              <a:gd name="connsiteX2776" fmla="*/ 651019 w 5413695"/>
              <a:gd name="connsiteY2776" fmla="*/ 3299751 h 6858001"/>
              <a:gd name="connsiteX2777" fmla="*/ 648942 w 5413695"/>
              <a:gd name="connsiteY2777" fmla="*/ 3303440 h 6858001"/>
              <a:gd name="connsiteX2778" fmla="*/ 615046 w 5413695"/>
              <a:gd name="connsiteY2778" fmla="*/ 3298924 h 6858001"/>
              <a:gd name="connsiteX2779" fmla="*/ 585815 w 5413695"/>
              <a:gd name="connsiteY2779" fmla="*/ 3305538 h 6858001"/>
              <a:gd name="connsiteX2780" fmla="*/ 556517 w 5413695"/>
              <a:gd name="connsiteY2780" fmla="*/ 3323048 h 6858001"/>
              <a:gd name="connsiteX2781" fmla="*/ 546957 w 5413695"/>
              <a:gd name="connsiteY2781" fmla="*/ 3305516 h 6858001"/>
              <a:gd name="connsiteX2782" fmla="*/ 533009 w 5413695"/>
              <a:gd name="connsiteY2782" fmla="*/ 3300089 h 6858001"/>
              <a:gd name="connsiteX2783" fmla="*/ 516984 w 5413695"/>
              <a:gd name="connsiteY2783" fmla="*/ 3298351 h 6858001"/>
              <a:gd name="connsiteX2784" fmla="*/ 499686 w 5413695"/>
              <a:gd name="connsiteY2784" fmla="*/ 3303184 h 6858001"/>
              <a:gd name="connsiteX2785" fmla="*/ 484635 w 5413695"/>
              <a:gd name="connsiteY2785" fmla="*/ 3310498 h 6858001"/>
              <a:gd name="connsiteX2786" fmla="*/ 465895 w 5413695"/>
              <a:gd name="connsiteY2786" fmla="*/ 3315734 h 6858001"/>
              <a:gd name="connsiteX2787" fmla="*/ 447390 w 5413695"/>
              <a:gd name="connsiteY2787" fmla="*/ 3316242 h 6858001"/>
              <a:gd name="connsiteX2788" fmla="*/ 430155 w 5413695"/>
              <a:gd name="connsiteY2788" fmla="*/ 3310179 h 6858001"/>
              <a:gd name="connsiteX2789" fmla="*/ 413430 w 5413695"/>
              <a:gd name="connsiteY2789" fmla="*/ 3322622 h 6858001"/>
              <a:gd name="connsiteX2790" fmla="*/ 391808 w 5413695"/>
              <a:gd name="connsiteY2790" fmla="*/ 3328663 h 6858001"/>
              <a:gd name="connsiteX2791" fmla="*/ 367536 w 5413695"/>
              <a:gd name="connsiteY2791" fmla="*/ 3330783 h 6858001"/>
              <a:gd name="connsiteX2792" fmla="*/ 343900 w 5413695"/>
              <a:gd name="connsiteY2792" fmla="*/ 3329616 h 6858001"/>
              <a:gd name="connsiteX2793" fmla="*/ 338536 w 5413695"/>
              <a:gd name="connsiteY2793" fmla="*/ 3332669 h 6858001"/>
              <a:gd name="connsiteX2794" fmla="*/ 338706 w 5413695"/>
              <a:gd name="connsiteY2794" fmla="*/ 3338838 h 6858001"/>
              <a:gd name="connsiteX2795" fmla="*/ 333343 w 5413695"/>
              <a:gd name="connsiteY2795" fmla="*/ 3341891 h 6858001"/>
              <a:gd name="connsiteX2796" fmla="*/ 333512 w 5413695"/>
              <a:gd name="connsiteY2796" fmla="*/ 3348059 h 6858001"/>
              <a:gd name="connsiteX2797" fmla="*/ 329188 w 5413695"/>
              <a:gd name="connsiteY2797" fmla="*/ 3349268 h 6858001"/>
              <a:gd name="connsiteX2798" fmla="*/ 326305 w 5413695"/>
              <a:gd name="connsiteY2798" fmla="*/ 3350072 h 6858001"/>
              <a:gd name="connsiteX2799" fmla="*/ 325499 w 5413695"/>
              <a:gd name="connsiteY2799" fmla="*/ 3347190 h 6858001"/>
              <a:gd name="connsiteX2800" fmla="*/ 327576 w 5413695"/>
              <a:gd name="connsiteY2800" fmla="*/ 3343501 h 6858001"/>
              <a:gd name="connsiteX2801" fmla="*/ 327174 w 5413695"/>
              <a:gd name="connsiteY2801" fmla="*/ 3342060 h 6858001"/>
              <a:gd name="connsiteX2802" fmla="*/ 327810 w 5413695"/>
              <a:gd name="connsiteY2802" fmla="*/ 3338775 h 6858001"/>
              <a:gd name="connsiteX2803" fmla="*/ 325160 w 5413695"/>
              <a:gd name="connsiteY2803" fmla="*/ 3334852 h 6858001"/>
              <a:gd name="connsiteX2804" fmla="*/ 319395 w 5413695"/>
              <a:gd name="connsiteY2804" fmla="*/ 3336464 h 6858001"/>
              <a:gd name="connsiteX2805" fmla="*/ 318356 w 5413695"/>
              <a:gd name="connsiteY2805" fmla="*/ 3338308 h 6858001"/>
              <a:gd name="connsiteX2806" fmla="*/ 313395 w 5413695"/>
              <a:gd name="connsiteY2806" fmla="*/ 3342802 h 6858001"/>
              <a:gd name="connsiteX2807" fmla="*/ 312759 w 5413695"/>
              <a:gd name="connsiteY2807" fmla="*/ 3346088 h 6858001"/>
              <a:gd name="connsiteX2808" fmla="*/ 310280 w 5413695"/>
              <a:gd name="connsiteY2808" fmla="*/ 3348335 h 6858001"/>
              <a:gd name="connsiteX2809" fmla="*/ 305955 w 5413695"/>
              <a:gd name="connsiteY2809" fmla="*/ 3349543 h 6858001"/>
              <a:gd name="connsiteX2810" fmla="*/ 306760 w 5413695"/>
              <a:gd name="connsiteY2810" fmla="*/ 3352426 h 6858001"/>
              <a:gd name="connsiteX2811" fmla="*/ 309007 w 5413695"/>
              <a:gd name="connsiteY2811" fmla="*/ 3354907 h 6858001"/>
              <a:gd name="connsiteX2812" fmla="*/ 311891 w 5413695"/>
              <a:gd name="connsiteY2812" fmla="*/ 3354101 h 6858001"/>
              <a:gd name="connsiteX2813" fmla="*/ 314773 w 5413695"/>
              <a:gd name="connsiteY2813" fmla="*/ 3353295 h 6858001"/>
              <a:gd name="connsiteX2814" fmla="*/ 316214 w 5413695"/>
              <a:gd name="connsiteY2814" fmla="*/ 3352892 h 6858001"/>
              <a:gd name="connsiteX2815" fmla="*/ 299489 w 5413695"/>
              <a:gd name="connsiteY2815" fmla="*/ 3365335 h 6858001"/>
              <a:gd name="connsiteX2816" fmla="*/ 277866 w 5413695"/>
              <a:gd name="connsiteY2816" fmla="*/ 3371377 h 6858001"/>
              <a:gd name="connsiteX2817" fmla="*/ 253998 w 5413695"/>
              <a:gd name="connsiteY2817" fmla="*/ 3374938 h 6858001"/>
              <a:gd name="connsiteX2818" fmla="*/ 232375 w 5413695"/>
              <a:gd name="connsiteY2818" fmla="*/ 3380980 h 6858001"/>
              <a:gd name="connsiteX2819" fmla="*/ 243971 w 5413695"/>
              <a:gd name="connsiteY2819" fmla="*/ 3366861 h 6858001"/>
              <a:gd name="connsiteX2820" fmla="*/ 262308 w 5413695"/>
              <a:gd name="connsiteY2820" fmla="*/ 3360184 h 6858001"/>
              <a:gd name="connsiteX2821" fmla="*/ 281046 w 5413695"/>
              <a:gd name="connsiteY2821" fmla="*/ 3354948 h 6858001"/>
              <a:gd name="connsiteX2822" fmla="*/ 297475 w 5413695"/>
              <a:gd name="connsiteY2822" fmla="*/ 3358129 h 6858001"/>
              <a:gd name="connsiteX2823" fmla="*/ 299552 w 5413695"/>
              <a:gd name="connsiteY2823" fmla="*/ 3354440 h 6858001"/>
              <a:gd name="connsiteX2824" fmla="*/ 298344 w 5413695"/>
              <a:gd name="connsiteY2824" fmla="*/ 3350115 h 6858001"/>
              <a:gd name="connsiteX2825" fmla="*/ 298980 w 5413695"/>
              <a:gd name="connsiteY2825" fmla="*/ 3346830 h 6858001"/>
              <a:gd name="connsiteX2826" fmla="*/ 301863 w 5413695"/>
              <a:gd name="connsiteY2826" fmla="*/ 3346024 h 6858001"/>
              <a:gd name="connsiteX2827" fmla="*/ 295525 w 5413695"/>
              <a:gd name="connsiteY2827" fmla="*/ 3340025 h 6858001"/>
              <a:gd name="connsiteX2828" fmla="*/ 287746 w 5413695"/>
              <a:gd name="connsiteY2828" fmla="*/ 3334428 h 6858001"/>
              <a:gd name="connsiteX2829" fmla="*/ 282616 w 5413695"/>
              <a:gd name="connsiteY2829" fmla="*/ 3332753 h 6858001"/>
              <a:gd name="connsiteX2830" fmla="*/ 275005 w 5413695"/>
              <a:gd name="connsiteY2830" fmla="*/ 3333326 h 6858001"/>
              <a:gd name="connsiteX2831" fmla="*/ 270681 w 5413695"/>
              <a:gd name="connsiteY2831" fmla="*/ 3334534 h 6858001"/>
              <a:gd name="connsiteX2832" fmla="*/ 264681 w 5413695"/>
              <a:gd name="connsiteY2832" fmla="*/ 3340872 h 6858001"/>
              <a:gd name="connsiteX2833" fmla="*/ 261565 w 5413695"/>
              <a:gd name="connsiteY2833" fmla="*/ 3346405 h 6858001"/>
              <a:gd name="connsiteX2834" fmla="*/ 250268 w 5413695"/>
              <a:gd name="connsiteY2834" fmla="*/ 3344900 h 6858001"/>
              <a:gd name="connsiteX2835" fmla="*/ 241851 w 5413695"/>
              <a:gd name="connsiteY2835" fmla="*/ 3342590 h 6858001"/>
              <a:gd name="connsiteX2836" fmla="*/ 233436 w 5413695"/>
              <a:gd name="connsiteY2836" fmla="*/ 3340279 h 6858001"/>
              <a:gd name="connsiteX2837" fmla="*/ 222774 w 5413695"/>
              <a:gd name="connsiteY2837" fmla="*/ 3335487 h 6858001"/>
              <a:gd name="connsiteX2838" fmla="*/ 217007 w 5413695"/>
              <a:gd name="connsiteY2838" fmla="*/ 3337098 h 6858001"/>
              <a:gd name="connsiteX2839" fmla="*/ 215968 w 5413695"/>
              <a:gd name="connsiteY2839" fmla="*/ 3338943 h 6858001"/>
              <a:gd name="connsiteX2840" fmla="*/ 214696 w 5413695"/>
              <a:gd name="connsiteY2840" fmla="*/ 3345514 h 6858001"/>
              <a:gd name="connsiteX2841" fmla="*/ 212215 w 5413695"/>
              <a:gd name="connsiteY2841" fmla="*/ 3347761 h 6858001"/>
              <a:gd name="connsiteX2842" fmla="*/ 213424 w 5413695"/>
              <a:gd name="connsiteY2842" fmla="*/ 3352085 h 6858001"/>
              <a:gd name="connsiteX2843" fmla="*/ 215035 w 5413695"/>
              <a:gd name="connsiteY2843" fmla="*/ 3357851 h 6858001"/>
              <a:gd name="connsiteX2844" fmla="*/ 213997 w 5413695"/>
              <a:gd name="connsiteY2844" fmla="*/ 3359696 h 6858001"/>
              <a:gd name="connsiteX2845" fmla="*/ 211919 w 5413695"/>
              <a:gd name="connsiteY2845" fmla="*/ 3363384 h 6858001"/>
              <a:gd name="connsiteX2846" fmla="*/ 208400 w 5413695"/>
              <a:gd name="connsiteY2846" fmla="*/ 3367475 h 6858001"/>
              <a:gd name="connsiteX2847" fmla="*/ 197800 w 5413695"/>
              <a:gd name="connsiteY2847" fmla="*/ 3351788 h 6858001"/>
              <a:gd name="connsiteX2848" fmla="*/ 184256 w 5413695"/>
              <a:gd name="connsiteY2848" fmla="*/ 3347803 h 6858001"/>
              <a:gd name="connsiteX2849" fmla="*/ 172320 w 5413695"/>
              <a:gd name="connsiteY2849" fmla="*/ 3349584 h 6858001"/>
              <a:gd name="connsiteX2850" fmla="*/ 155023 w 5413695"/>
              <a:gd name="connsiteY2850" fmla="*/ 3354417 h 6858001"/>
              <a:gd name="connsiteX2851" fmla="*/ 141011 w 5413695"/>
              <a:gd name="connsiteY2851" fmla="*/ 3359886 h 6858001"/>
              <a:gd name="connsiteX2852" fmla="*/ 128271 w 5413695"/>
              <a:gd name="connsiteY2852" fmla="*/ 3358784 h 6858001"/>
              <a:gd name="connsiteX2853" fmla="*/ 116803 w 5413695"/>
              <a:gd name="connsiteY2853" fmla="*/ 3351110 h 6858001"/>
              <a:gd name="connsiteX2854" fmla="*/ 96791 w 5413695"/>
              <a:gd name="connsiteY2854" fmla="*/ 3362917 h 6858001"/>
              <a:gd name="connsiteX2855" fmla="*/ 70039 w 5413695"/>
              <a:gd name="connsiteY2855" fmla="*/ 3367283 h 6858001"/>
              <a:gd name="connsiteX2856" fmla="*/ 41845 w 5413695"/>
              <a:gd name="connsiteY2856" fmla="*/ 3372053 h 6858001"/>
              <a:gd name="connsiteX2857" fmla="*/ 14690 w 5413695"/>
              <a:gd name="connsiteY2857" fmla="*/ 3374978 h 6858001"/>
              <a:gd name="connsiteX2858" fmla="*/ 16366 w 5413695"/>
              <a:gd name="connsiteY2858" fmla="*/ 3369848 h 6858001"/>
              <a:gd name="connsiteX2859" fmla="*/ 17637 w 5413695"/>
              <a:gd name="connsiteY2859" fmla="*/ 3363276 h 6858001"/>
              <a:gd name="connsiteX2860" fmla="*/ 16430 w 5413695"/>
              <a:gd name="connsiteY2860" fmla="*/ 3358952 h 6858001"/>
              <a:gd name="connsiteX2861" fmla="*/ 9455 w 5413695"/>
              <a:gd name="connsiteY2861" fmla="*/ 3356239 h 6858001"/>
              <a:gd name="connsiteX2862" fmla="*/ 7208 w 5413695"/>
              <a:gd name="connsiteY2862" fmla="*/ 3353758 h 6858001"/>
              <a:gd name="connsiteX2863" fmla="*/ 0 w 5413695"/>
              <a:gd name="connsiteY2863" fmla="*/ 3355772 h 6858001"/>
              <a:gd name="connsiteX2864" fmla="*/ 7844 w 5413695"/>
              <a:gd name="connsiteY2864" fmla="*/ 3350472 h 6858001"/>
              <a:gd name="connsiteX2865" fmla="*/ 15857 w 5413695"/>
              <a:gd name="connsiteY2865" fmla="*/ 3351342 h 6858001"/>
              <a:gd name="connsiteX2866" fmla="*/ 22831 w 5413695"/>
              <a:gd name="connsiteY2866" fmla="*/ 3354056 h 6858001"/>
              <a:gd name="connsiteX2867" fmla="*/ 27960 w 5413695"/>
              <a:gd name="connsiteY2867" fmla="*/ 3355730 h 6858001"/>
              <a:gd name="connsiteX2868" fmla="*/ 34363 w 5413695"/>
              <a:gd name="connsiteY2868" fmla="*/ 3350834 h 6858001"/>
              <a:gd name="connsiteX2869" fmla="*/ 43881 w 5413695"/>
              <a:gd name="connsiteY2869" fmla="*/ 3340404 h 6858001"/>
              <a:gd name="connsiteX2870" fmla="*/ 38348 w 5413695"/>
              <a:gd name="connsiteY2870" fmla="*/ 3337288 h 6858001"/>
              <a:gd name="connsiteX2871" fmla="*/ 34257 w 5413695"/>
              <a:gd name="connsiteY2871" fmla="*/ 3333769 h 6858001"/>
              <a:gd name="connsiteX2872" fmla="*/ 30568 w 5413695"/>
              <a:gd name="connsiteY2872" fmla="*/ 3331692 h 6858001"/>
              <a:gd name="connsiteX2873" fmla="*/ 27919 w 5413695"/>
              <a:gd name="connsiteY2873" fmla="*/ 3327769 h 6858001"/>
              <a:gd name="connsiteX2874" fmla="*/ 22153 w 5413695"/>
              <a:gd name="connsiteY2874" fmla="*/ 3329381 h 6858001"/>
              <a:gd name="connsiteX2875" fmla="*/ 16386 w 5413695"/>
              <a:gd name="connsiteY2875" fmla="*/ 3330991 h 6858001"/>
              <a:gd name="connsiteX2876" fmla="*/ 21516 w 5413695"/>
              <a:gd name="connsiteY2876" fmla="*/ 3332666 h 6858001"/>
              <a:gd name="connsiteX2877" fmla="*/ 23361 w 5413695"/>
              <a:gd name="connsiteY2877" fmla="*/ 3333705 h 6858001"/>
              <a:gd name="connsiteX2878" fmla="*/ 24166 w 5413695"/>
              <a:gd name="connsiteY2878" fmla="*/ 3336588 h 6858001"/>
              <a:gd name="connsiteX2879" fmla="*/ 22725 w 5413695"/>
              <a:gd name="connsiteY2879" fmla="*/ 3336991 h 6858001"/>
              <a:gd name="connsiteX2880" fmla="*/ 20648 w 5413695"/>
              <a:gd name="connsiteY2880" fmla="*/ 3340679 h 6858001"/>
              <a:gd name="connsiteX2881" fmla="*/ 16323 w 5413695"/>
              <a:gd name="connsiteY2881" fmla="*/ 3341887 h 6858001"/>
              <a:gd name="connsiteX2882" fmla="*/ 9116 w 5413695"/>
              <a:gd name="connsiteY2882" fmla="*/ 3343901 h 6858001"/>
              <a:gd name="connsiteX2883" fmla="*/ 4792 w 5413695"/>
              <a:gd name="connsiteY2883" fmla="*/ 3345109 h 6858001"/>
              <a:gd name="connsiteX2884" fmla="*/ 4621 w 5413695"/>
              <a:gd name="connsiteY2884" fmla="*/ 3338940 h 6858001"/>
              <a:gd name="connsiteX2885" fmla="*/ 9179 w 5413695"/>
              <a:gd name="connsiteY2885" fmla="*/ 3333005 h 6858001"/>
              <a:gd name="connsiteX2886" fmla="*/ 7166 w 5413695"/>
              <a:gd name="connsiteY2886" fmla="*/ 3325798 h 6858001"/>
              <a:gd name="connsiteX2887" fmla="*/ 6594 w 5413695"/>
              <a:gd name="connsiteY2887" fmla="*/ 3318187 h 6858001"/>
              <a:gd name="connsiteX2888" fmla="*/ 29021 w 5413695"/>
              <a:gd name="connsiteY2888" fmla="*/ 3315029 h 6858001"/>
              <a:gd name="connsiteX2889" fmla="*/ 54162 w 5413695"/>
              <a:gd name="connsiteY2889" fmla="*/ 3304897 h 6858001"/>
              <a:gd name="connsiteX2890" fmla="*/ 78901 w 5413695"/>
              <a:gd name="connsiteY2890" fmla="*/ 3293323 h 6858001"/>
              <a:gd name="connsiteX2891" fmla="*/ 100588 w 5413695"/>
              <a:gd name="connsiteY2891" fmla="*/ 3276386 h 6858001"/>
              <a:gd name="connsiteX2892" fmla="*/ 115299 w 5413695"/>
              <a:gd name="connsiteY2892" fmla="*/ 3256735 h 6858001"/>
              <a:gd name="connsiteX2893" fmla="*/ 93676 w 5413695"/>
              <a:gd name="connsiteY2893" fmla="*/ 3262777 h 6858001"/>
              <a:gd name="connsiteX2894" fmla="*/ 71651 w 5413695"/>
              <a:gd name="connsiteY2894" fmla="*/ 3267376 h 6858001"/>
              <a:gd name="connsiteX2895" fmla="*/ 73262 w 5413695"/>
              <a:gd name="connsiteY2895" fmla="*/ 3273142 h 6858001"/>
              <a:gd name="connsiteX2896" fmla="*/ 76951 w 5413695"/>
              <a:gd name="connsiteY2896" fmla="*/ 3275219 h 6858001"/>
              <a:gd name="connsiteX2897" fmla="*/ 80641 w 5413695"/>
              <a:gd name="connsiteY2897" fmla="*/ 3277297 h 6858001"/>
              <a:gd name="connsiteX2898" fmla="*/ 84964 w 5413695"/>
              <a:gd name="connsiteY2898" fmla="*/ 3276089 h 6858001"/>
              <a:gd name="connsiteX2899" fmla="*/ 86172 w 5413695"/>
              <a:gd name="connsiteY2899" fmla="*/ 3280413 h 6858001"/>
              <a:gd name="connsiteX2900" fmla="*/ 84094 w 5413695"/>
              <a:gd name="connsiteY2900" fmla="*/ 3284102 h 6858001"/>
              <a:gd name="connsiteX2901" fmla="*/ 82653 w 5413695"/>
              <a:gd name="connsiteY2901" fmla="*/ 3284504 h 6858001"/>
              <a:gd name="connsiteX2902" fmla="*/ 79770 w 5413695"/>
              <a:gd name="connsiteY2902" fmla="*/ 3285310 h 6858001"/>
              <a:gd name="connsiteX2903" fmla="*/ 75445 w 5413695"/>
              <a:gd name="connsiteY2903" fmla="*/ 3286518 h 6858001"/>
              <a:gd name="connsiteX2904" fmla="*/ 72563 w 5413695"/>
              <a:gd name="connsiteY2904" fmla="*/ 3287323 h 6858001"/>
              <a:gd name="connsiteX2905" fmla="*/ 68237 w 5413695"/>
              <a:gd name="connsiteY2905" fmla="*/ 3288532 h 6858001"/>
              <a:gd name="connsiteX2906" fmla="*/ 70952 w 5413695"/>
              <a:gd name="connsiteY2906" fmla="*/ 3281558 h 6858001"/>
              <a:gd name="connsiteX2907" fmla="*/ 70549 w 5413695"/>
              <a:gd name="connsiteY2907" fmla="*/ 3280117 h 6858001"/>
              <a:gd name="connsiteX2908" fmla="*/ 66054 w 5413695"/>
              <a:gd name="connsiteY2908" fmla="*/ 3275156 h 6858001"/>
              <a:gd name="connsiteX2909" fmla="*/ 64210 w 5413695"/>
              <a:gd name="connsiteY2909" fmla="*/ 3274117 h 6858001"/>
              <a:gd name="connsiteX2910" fmla="*/ 60522 w 5413695"/>
              <a:gd name="connsiteY2910" fmla="*/ 3272040 h 6858001"/>
              <a:gd name="connsiteX2911" fmla="*/ 57236 w 5413695"/>
              <a:gd name="connsiteY2911" fmla="*/ 3271404 h 6858001"/>
              <a:gd name="connsiteX2912" fmla="*/ 54989 w 5413695"/>
              <a:gd name="connsiteY2912" fmla="*/ 3268924 h 6858001"/>
              <a:gd name="connsiteX2913" fmla="*/ 53781 w 5413695"/>
              <a:gd name="connsiteY2913" fmla="*/ 3264599 h 6858001"/>
              <a:gd name="connsiteX2914" fmla="*/ 76039 w 5413695"/>
              <a:gd name="connsiteY2914" fmla="*/ 3255272 h 6858001"/>
              <a:gd name="connsiteX2915" fmla="*/ 68896 w 5413695"/>
              <a:gd name="connsiteY2915" fmla="*/ 3246390 h 6858001"/>
              <a:gd name="connsiteX2916" fmla="*/ 60480 w 5413695"/>
              <a:gd name="connsiteY2916" fmla="*/ 3244079 h 6858001"/>
              <a:gd name="connsiteX2917" fmla="*/ 50390 w 5413695"/>
              <a:gd name="connsiteY2917" fmla="*/ 3246898 h 6858001"/>
              <a:gd name="connsiteX2918" fmla="*/ 39664 w 5413695"/>
              <a:gd name="connsiteY2918" fmla="*/ 3253004 h 6858001"/>
              <a:gd name="connsiteX2919" fmla="*/ 30208 w 5413695"/>
              <a:gd name="connsiteY2919" fmla="*/ 3252537 h 6858001"/>
              <a:gd name="connsiteX2920" fmla="*/ 22197 w 5413695"/>
              <a:gd name="connsiteY2920" fmla="*/ 3251668 h 6858001"/>
              <a:gd name="connsiteX2921" fmla="*/ 22430 w 5413695"/>
              <a:gd name="connsiteY2921" fmla="*/ 3246941 h 6858001"/>
              <a:gd name="connsiteX2922" fmla="*/ 21624 w 5413695"/>
              <a:gd name="connsiteY2922" fmla="*/ 3244058 h 6858001"/>
              <a:gd name="connsiteX2923" fmla="*/ 24507 w 5413695"/>
              <a:gd name="connsiteY2923" fmla="*/ 3243252 h 6858001"/>
              <a:gd name="connsiteX2924" fmla="*/ 27389 w 5413695"/>
              <a:gd name="connsiteY2924" fmla="*/ 3242446 h 6858001"/>
              <a:gd name="connsiteX2925" fmla="*/ 29637 w 5413695"/>
              <a:gd name="connsiteY2925" fmla="*/ 3244927 h 6858001"/>
              <a:gd name="connsiteX2926" fmla="*/ 32519 w 5413695"/>
              <a:gd name="connsiteY2926" fmla="*/ 3244122 h 6858001"/>
              <a:gd name="connsiteX2927" fmla="*/ 37649 w 5413695"/>
              <a:gd name="connsiteY2927" fmla="*/ 3245796 h 6858001"/>
              <a:gd name="connsiteX2928" fmla="*/ 42610 w 5413695"/>
              <a:gd name="connsiteY2928" fmla="*/ 3241302 h 6858001"/>
              <a:gd name="connsiteX2929" fmla="*/ 46128 w 5413695"/>
              <a:gd name="connsiteY2929" fmla="*/ 3237210 h 6858001"/>
              <a:gd name="connsiteX2930" fmla="*/ 41232 w 5413695"/>
              <a:gd name="connsiteY2930" fmla="*/ 3230809 h 6858001"/>
              <a:gd name="connsiteX2931" fmla="*/ 38583 w 5413695"/>
              <a:gd name="connsiteY2931" fmla="*/ 3226887 h 6858001"/>
              <a:gd name="connsiteX2932" fmla="*/ 32816 w 5413695"/>
              <a:gd name="connsiteY2932" fmla="*/ 3228498 h 6858001"/>
              <a:gd name="connsiteX2933" fmla="*/ 27686 w 5413695"/>
              <a:gd name="connsiteY2933" fmla="*/ 3226824 h 6858001"/>
              <a:gd name="connsiteX2934" fmla="*/ 23362 w 5413695"/>
              <a:gd name="connsiteY2934" fmla="*/ 3228032 h 6858001"/>
              <a:gd name="connsiteX2935" fmla="*/ 17597 w 5413695"/>
              <a:gd name="connsiteY2935" fmla="*/ 3229643 h 6858001"/>
              <a:gd name="connsiteX2936" fmla="*/ 13272 w 5413695"/>
              <a:gd name="connsiteY2936" fmla="*/ 3230851 h 6858001"/>
              <a:gd name="connsiteX2937" fmla="*/ 8947 w 5413695"/>
              <a:gd name="connsiteY2937" fmla="*/ 3232060 h 6858001"/>
              <a:gd name="connsiteX2938" fmla="*/ 2778 w 5413695"/>
              <a:gd name="connsiteY2938" fmla="*/ 3232229 h 6858001"/>
              <a:gd name="connsiteX2939" fmla="*/ 6764 w 5413695"/>
              <a:gd name="connsiteY2939" fmla="*/ 3218683 h 6858001"/>
              <a:gd name="connsiteX2940" fmla="*/ 18127 w 5413695"/>
              <a:gd name="connsiteY2940" fmla="*/ 3209293 h 6858001"/>
              <a:gd name="connsiteX2941" fmla="*/ 32542 w 5413695"/>
              <a:gd name="connsiteY2941" fmla="*/ 3205265 h 6858001"/>
              <a:gd name="connsiteX2942" fmla="*/ 44879 w 5413695"/>
              <a:gd name="connsiteY2942" fmla="*/ 3204926 h 6858001"/>
              <a:gd name="connsiteX2943" fmla="*/ 58489 w 5413695"/>
              <a:gd name="connsiteY2943" fmla="*/ 3198016 h 6858001"/>
              <a:gd name="connsiteX2944" fmla="*/ 59527 w 5413695"/>
              <a:gd name="connsiteY2944" fmla="*/ 3196171 h 6858001"/>
              <a:gd name="connsiteX2945" fmla="*/ 64487 w 5413695"/>
              <a:gd name="connsiteY2945" fmla="*/ 3191678 h 6858001"/>
              <a:gd name="connsiteX2946" fmla="*/ 65123 w 5413695"/>
              <a:gd name="connsiteY2946" fmla="*/ 3188391 h 6858001"/>
              <a:gd name="connsiteX2947" fmla="*/ 64721 w 5413695"/>
              <a:gd name="connsiteY2947" fmla="*/ 3186950 h 6858001"/>
              <a:gd name="connsiteX2948" fmla="*/ 67603 w 5413695"/>
              <a:gd name="connsiteY2948" fmla="*/ 3186144 h 6858001"/>
              <a:gd name="connsiteX2949" fmla="*/ 70485 w 5413695"/>
              <a:gd name="connsiteY2949" fmla="*/ 3185339 h 6858001"/>
              <a:gd name="connsiteX2950" fmla="*/ 74810 w 5413695"/>
              <a:gd name="connsiteY2950" fmla="*/ 3184131 h 6858001"/>
              <a:gd name="connsiteX2951" fmla="*/ 79538 w 5413695"/>
              <a:gd name="connsiteY2951" fmla="*/ 3184364 h 6858001"/>
              <a:gd name="connsiteX2952" fmla="*/ 87211 w 5413695"/>
              <a:gd name="connsiteY2952" fmla="*/ 3172896 h 6858001"/>
              <a:gd name="connsiteX2953" fmla="*/ 101055 w 5413695"/>
              <a:gd name="connsiteY2953" fmla="*/ 3161259 h 6858001"/>
              <a:gd name="connsiteX2954" fmla="*/ 119221 w 5413695"/>
              <a:gd name="connsiteY2954" fmla="*/ 3148412 h 6858001"/>
              <a:gd name="connsiteX2955" fmla="*/ 116741 w 5413695"/>
              <a:gd name="connsiteY2955" fmla="*/ 3150659 h 6858001"/>
              <a:gd name="connsiteX2956" fmla="*/ 115470 w 5413695"/>
              <a:gd name="connsiteY2956" fmla="*/ 3157231 h 6858001"/>
              <a:gd name="connsiteX2957" fmla="*/ 115872 w 5413695"/>
              <a:gd name="connsiteY2957" fmla="*/ 3158672 h 6858001"/>
              <a:gd name="connsiteX2958" fmla="*/ 116041 w 5413695"/>
              <a:gd name="connsiteY2958" fmla="*/ 3164841 h 6858001"/>
              <a:gd name="connsiteX2959" fmla="*/ 131092 w 5413695"/>
              <a:gd name="connsiteY2959" fmla="*/ 3157528 h 6858001"/>
              <a:gd name="connsiteX2960" fmla="*/ 139805 w 5413695"/>
              <a:gd name="connsiteY2960" fmla="*/ 3144215 h 6858001"/>
              <a:gd name="connsiteX2961" fmla="*/ 143388 w 5413695"/>
              <a:gd name="connsiteY2961" fmla="*/ 3129228 h 6858001"/>
              <a:gd name="connsiteX2962" fmla="*/ 143515 w 5413695"/>
              <a:gd name="connsiteY2962" fmla="*/ 3107436 h 6858001"/>
              <a:gd name="connsiteX2963" fmla="*/ 140229 w 5413695"/>
              <a:gd name="connsiteY2963" fmla="*/ 3106800 h 6858001"/>
              <a:gd name="connsiteX2964" fmla="*/ 135904 w 5413695"/>
              <a:gd name="connsiteY2964" fmla="*/ 3108008 h 6858001"/>
              <a:gd name="connsiteX2965" fmla="*/ 133022 w 5413695"/>
              <a:gd name="connsiteY2965" fmla="*/ 3108814 h 6858001"/>
              <a:gd name="connsiteX2966" fmla="*/ 129100 w 5413695"/>
              <a:gd name="connsiteY2966" fmla="*/ 3111464 h 6858001"/>
              <a:gd name="connsiteX2967" fmla="*/ 123334 w 5413695"/>
              <a:gd name="connsiteY2967" fmla="*/ 3113075 h 6858001"/>
              <a:gd name="connsiteX2968" fmla="*/ 118607 w 5413695"/>
              <a:gd name="connsiteY2968" fmla="*/ 3112841 h 6858001"/>
              <a:gd name="connsiteX2969" fmla="*/ 128527 w 5413695"/>
              <a:gd name="connsiteY2969" fmla="*/ 3103854 h 6858001"/>
              <a:gd name="connsiteX2970" fmla="*/ 133722 w 5413695"/>
              <a:gd name="connsiteY2970" fmla="*/ 3094632 h 6858001"/>
              <a:gd name="connsiteX2971" fmla="*/ 131708 w 5413695"/>
              <a:gd name="connsiteY2971" fmla="*/ 3087425 h 6858001"/>
              <a:gd name="connsiteX2972" fmla="*/ 132174 w 5413695"/>
              <a:gd name="connsiteY2972" fmla="*/ 3077970 h 6858001"/>
              <a:gd name="connsiteX2973" fmla="*/ 136160 w 5413695"/>
              <a:gd name="connsiteY2973" fmla="*/ 3064425 h 6858001"/>
              <a:gd name="connsiteX2974" fmla="*/ 152015 w 5413695"/>
              <a:gd name="connsiteY2974" fmla="*/ 3059995 h 6858001"/>
              <a:gd name="connsiteX2975" fmla="*/ 169313 w 5413695"/>
              <a:gd name="connsiteY2975" fmla="*/ 3055162 h 6858001"/>
              <a:gd name="connsiteX2976" fmla="*/ 180040 w 5413695"/>
              <a:gd name="connsiteY2976" fmla="*/ 3049056 h 6858001"/>
              <a:gd name="connsiteX2977" fmla="*/ 185233 w 5413695"/>
              <a:gd name="connsiteY2977" fmla="*/ 3039836 h 6858001"/>
              <a:gd name="connsiteX2978" fmla="*/ 182011 w 5413695"/>
              <a:gd name="connsiteY2978" fmla="*/ 3028303 h 6858001"/>
              <a:gd name="connsiteX2979" fmla="*/ 204905 w 5413695"/>
              <a:gd name="connsiteY2979" fmla="*/ 3015691 h 6858001"/>
              <a:gd name="connsiteX2980" fmla="*/ 226125 w 5413695"/>
              <a:gd name="connsiteY2980" fmla="*/ 3008208 h 6858001"/>
              <a:gd name="connsiteX2981" fmla="*/ 240370 w 5413695"/>
              <a:gd name="connsiteY2981" fmla="*/ 2998012 h 6858001"/>
              <a:gd name="connsiteX2982" fmla="*/ 248681 w 5413695"/>
              <a:gd name="connsiteY2982" fmla="*/ 2983258 h 6858001"/>
              <a:gd name="connsiteX2983" fmla="*/ 268798 w 5413695"/>
              <a:gd name="connsiteY2983" fmla="*/ 2988516 h 6858001"/>
              <a:gd name="connsiteX2984" fmla="*/ 283212 w 5413695"/>
              <a:gd name="connsiteY2984" fmla="*/ 2984488 h 6858001"/>
              <a:gd name="connsiteX2985" fmla="*/ 295613 w 5413695"/>
              <a:gd name="connsiteY2985" fmla="*/ 2973253 h 6858001"/>
              <a:gd name="connsiteX2986" fmla="*/ 308650 w 5413695"/>
              <a:gd name="connsiteY2986" fmla="*/ 2958733 h 6858001"/>
              <a:gd name="connsiteX2987" fmla="*/ 319207 w 5413695"/>
              <a:gd name="connsiteY2987" fmla="*/ 2946458 h 6858001"/>
              <a:gd name="connsiteX2988" fmla="*/ 302779 w 5413695"/>
              <a:gd name="connsiteY2988" fmla="*/ 2943279 h 6858001"/>
              <a:gd name="connsiteX2989" fmla="*/ 284676 w 5413695"/>
              <a:gd name="connsiteY2989" fmla="*/ 2945229 h 6858001"/>
              <a:gd name="connsiteX2990" fmla="*/ 269624 w 5413695"/>
              <a:gd name="connsiteY2990" fmla="*/ 2952541 h 6858001"/>
              <a:gd name="connsiteX2991" fmla="*/ 267611 w 5413695"/>
              <a:gd name="connsiteY2991" fmla="*/ 2945335 h 6858001"/>
              <a:gd name="connsiteX2992" fmla="*/ 267442 w 5413695"/>
              <a:gd name="connsiteY2992" fmla="*/ 2939166 h 6858001"/>
              <a:gd name="connsiteX2993" fmla="*/ 269921 w 5413695"/>
              <a:gd name="connsiteY2993" fmla="*/ 2936919 h 6858001"/>
              <a:gd name="connsiteX2994" fmla="*/ 273440 w 5413695"/>
              <a:gd name="connsiteY2994" fmla="*/ 2932828 h 6858001"/>
              <a:gd name="connsiteX2995" fmla="*/ 276959 w 5413695"/>
              <a:gd name="connsiteY2995" fmla="*/ 2928737 h 6858001"/>
              <a:gd name="connsiteX2996" fmla="*/ 283531 w 5413695"/>
              <a:gd name="connsiteY2996" fmla="*/ 2930009 h 6858001"/>
              <a:gd name="connsiteX2997" fmla="*/ 285778 w 5413695"/>
              <a:gd name="connsiteY2997" fmla="*/ 2932489 h 6858001"/>
              <a:gd name="connsiteX2998" fmla="*/ 287856 w 5413695"/>
              <a:gd name="connsiteY2998" fmla="*/ 2928800 h 6858001"/>
              <a:gd name="connsiteX2999" fmla="*/ 290166 w 5413695"/>
              <a:gd name="connsiteY2999" fmla="*/ 2920384 h 6858001"/>
              <a:gd name="connsiteX3000" fmla="*/ 291035 w 5413695"/>
              <a:gd name="connsiteY3000" fmla="*/ 2912372 h 6858001"/>
              <a:gd name="connsiteX3001" fmla="*/ 289021 w 5413695"/>
              <a:gd name="connsiteY3001" fmla="*/ 2905164 h 6858001"/>
              <a:gd name="connsiteX3002" fmla="*/ 277087 w 5413695"/>
              <a:gd name="connsiteY3002" fmla="*/ 2906945 h 6858001"/>
              <a:gd name="connsiteX3003" fmla="*/ 264515 w 5413695"/>
              <a:gd name="connsiteY3003" fmla="*/ 2912011 h 6858001"/>
              <a:gd name="connsiteX3004" fmla="*/ 254596 w 5413695"/>
              <a:gd name="connsiteY3004" fmla="*/ 2920999 h 6858001"/>
              <a:gd name="connsiteX3005" fmla="*/ 243064 w 5413695"/>
              <a:gd name="connsiteY3005" fmla="*/ 2924221 h 6858001"/>
              <a:gd name="connsiteX3006" fmla="*/ 229518 w 5413695"/>
              <a:gd name="connsiteY3006" fmla="*/ 2920236 h 6858001"/>
              <a:gd name="connsiteX3007" fmla="*/ 249763 w 5413695"/>
              <a:gd name="connsiteY3007" fmla="*/ 2903701 h 6858001"/>
              <a:gd name="connsiteX3008" fmla="*/ 275773 w 5413695"/>
              <a:gd name="connsiteY3008" fmla="*/ 2885556 h 6858001"/>
              <a:gd name="connsiteX3009" fmla="*/ 305471 w 5413695"/>
              <a:gd name="connsiteY3009" fmla="*/ 2869488 h 6858001"/>
              <a:gd name="connsiteX3010" fmla="*/ 304900 w 5413695"/>
              <a:gd name="connsiteY3010" fmla="*/ 2861878 h 6858001"/>
              <a:gd name="connsiteX3011" fmla="*/ 305768 w 5413695"/>
              <a:gd name="connsiteY3011" fmla="*/ 2853865 h 6858001"/>
              <a:gd name="connsiteX3012" fmla="*/ 308482 w 5413695"/>
              <a:gd name="connsiteY3012" fmla="*/ 2846891 h 6858001"/>
              <a:gd name="connsiteX3013" fmla="*/ 311767 w 5413695"/>
              <a:gd name="connsiteY3013" fmla="*/ 2847526 h 6858001"/>
              <a:gd name="connsiteX3014" fmla="*/ 310092 w 5413695"/>
              <a:gd name="connsiteY3014" fmla="*/ 2852656 h 6858001"/>
              <a:gd name="connsiteX3015" fmla="*/ 310899 w 5413695"/>
              <a:gd name="connsiteY3015" fmla="*/ 2855540 h 6858001"/>
              <a:gd name="connsiteX3016" fmla="*/ 311703 w 5413695"/>
              <a:gd name="connsiteY3016" fmla="*/ 2858422 h 6858001"/>
              <a:gd name="connsiteX3017" fmla="*/ 309224 w 5413695"/>
              <a:gd name="connsiteY3017" fmla="*/ 2860669 h 6858001"/>
              <a:gd name="connsiteX3018" fmla="*/ 310029 w 5413695"/>
              <a:gd name="connsiteY3018" fmla="*/ 2863552 h 6858001"/>
              <a:gd name="connsiteX3019" fmla="*/ 312912 w 5413695"/>
              <a:gd name="connsiteY3019" fmla="*/ 2862747 h 6858001"/>
              <a:gd name="connsiteX3020" fmla="*/ 313717 w 5413695"/>
              <a:gd name="connsiteY3020" fmla="*/ 2865630 h 6858001"/>
              <a:gd name="connsiteX3021" fmla="*/ 320924 w 5413695"/>
              <a:gd name="connsiteY3021" fmla="*/ 2863617 h 6858001"/>
              <a:gd name="connsiteX3022" fmla="*/ 331418 w 5413695"/>
              <a:gd name="connsiteY3022" fmla="*/ 2862238 h 6858001"/>
              <a:gd name="connsiteX3023" fmla="*/ 340066 w 5413695"/>
              <a:gd name="connsiteY3023" fmla="*/ 2859822 h 6858001"/>
              <a:gd name="connsiteX3024" fmla="*/ 350963 w 5413695"/>
              <a:gd name="connsiteY3024" fmla="*/ 2859886 h 6858001"/>
              <a:gd name="connsiteX3025" fmla="*/ 354376 w 5413695"/>
              <a:gd name="connsiteY3025" fmla="*/ 2838730 h 6858001"/>
              <a:gd name="connsiteX3026" fmla="*/ 356750 w 5413695"/>
              <a:gd name="connsiteY3026" fmla="*/ 2819419 h 6858001"/>
              <a:gd name="connsiteX3027" fmla="*/ 354398 w 5413695"/>
              <a:gd name="connsiteY3027" fmla="*/ 2799874 h 6858001"/>
              <a:gd name="connsiteX3028" fmla="*/ 341955 w 5413695"/>
              <a:gd name="connsiteY3028" fmla="*/ 2783147 h 6858001"/>
              <a:gd name="connsiteX3029" fmla="*/ 346279 w 5413695"/>
              <a:gd name="connsiteY3029" fmla="*/ 2781940 h 6858001"/>
              <a:gd name="connsiteX3030" fmla="*/ 346681 w 5413695"/>
              <a:gd name="connsiteY3030" fmla="*/ 2783381 h 6858001"/>
              <a:gd name="connsiteX3031" fmla="*/ 350371 w 5413695"/>
              <a:gd name="connsiteY3031" fmla="*/ 2785459 h 6858001"/>
              <a:gd name="connsiteX3032" fmla="*/ 351176 w 5413695"/>
              <a:gd name="connsiteY3032" fmla="*/ 2788342 h 6858001"/>
              <a:gd name="connsiteX3033" fmla="*/ 354060 w 5413695"/>
              <a:gd name="connsiteY3033" fmla="*/ 2787536 h 6858001"/>
              <a:gd name="connsiteX3034" fmla="*/ 355499 w 5413695"/>
              <a:gd name="connsiteY3034" fmla="*/ 2787134 h 6858001"/>
              <a:gd name="connsiteX3035" fmla="*/ 358383 w 5413695"/>
              <a:gd name="connsiteY3035" fmla="*/ 2786328 h 6858001"/>
              <a:gd name="connsiteX3036" fmla="*/ 361902 w 5413695"/>
              <a:gd name="connsiteY3036" fmla="*/ 2782237 h 6858001"/>
              <a:gd name="connsiteX3037" fmla="*/ 361096 w 5413695"/>
              <a:gd name="connsiteY3037" fmla="*/ 2779353 h 6858001"/>
              <a:gd name="connsiteX3038" fmla="*/ 363577 w 5413695"/>
              <a:gd name="connsiteY3038" fmla="*/ 2777106 h 6858001"/>
              <a:gd name="connsiteX3039" fmla="*/ 359888 w 5413695"/>
              <a:gd name="connsiteY3039" fmla="*/ 2775029 h 6858001"/>
              <a:gd name="connsiteX3040" fmla="*/ 358446 w 5413695"/>
              <a:gd name="connsiteY3040" fmla="*/ 2775432 h 6858001"/>
              <a:gd name="connsiteX3041" fmla="*/ 355564 w 5413695"/>
              <a:gd name="connsiteY3041" fmla="*/ 2776237 h 6858001"/>
              <a:gd name="connsiteX3042" fmla="*/ 357238 w 5413695"/>
              <a:gd name="connsiteY3042" fmla="*/ 2771108 h 6858001"/>
              <a:gd name="connsiteX3043" fmla="*/ 356666 w 5413695"/>
              <a:gd name="connsiteY3043" fmla="*/ 2763497 h 6858001"/>
              <a:gd name="connsiteX3044" fmla="*/ 358341 w 5413695"/>
              <a:gd name="connsiteY3044" fmla="*/ 2758367 h 6858001"/>
              <a:gd name="connsiteX3045" fmla="*/ 359210 w 5413695"/>
              <a:gd name="connsiteY3045" fmla="*/ 2750354 h 6858001"/>
              <a:gd name="connsiteX3046" fmla="*/ 361055 w 5413695"/>
              <a:gd name="connsiteY3046" fmla="*/ 2751393 h 6858001"/>
              <a:gd name="connsiteX3047" fmla="*/ 361859 w 5413695"/>
              <a:gd name="connsiteY3047" fmla="*/ 2754276 h 6858001"/>
              <a:gd name="connsiteX3048" fmla="*/ 363068 w 5413695"/>
              <a:gd name="connsiteY3048" fmla="*/ 2758601 h 6858001"/>
              <a:gd name="connsiteX3049" fmla="*/ 363875 w 5413695"/>
              <a:gd name="connsiteY3049" fmla="*/ 2761484 h 6858001"/>
              <a:gd name="connsiteX3050" fmla="*/ 363641 w 5413695"/>
              <a:gd name="connsiteY3050" fmla="*/ 2766211 h 6858001"/>
              <a:gd name="connsiteX3051" fmla="*/ 365887 w 5413695"/>
              <a:gd name="connsiteY3051" fmla="*/ 2768691 h 6858001"/>
              <a:gd name="connsiteX3052" fmla="*/ 369576 w 5413695"/>
              <a:gd name="connsiteY3052" fmla="*/ 2770769 h 6858001"/>
              <a:gd name="connsiteX3053" fmla="*/ 373900 w 5413695"/>
              <a:gd name="connsiteY3053" fmla="*/ 2769560 h 6858001"/>
              <a:gd name="connsiteX3054" fmla="*/ 378840 w 5413695"/>
              <a:gd name="connsiteY3054" fmla="*/ 2803923 h 6858001"/>
              <a:gd name="connsiteX3055" fmla="*/ 385219 w 5413695"/>
              <a:gd name="connsiteY3055" fmla="*/ 2837882 h 6858001"/>
              <a:gd name="connsiteX3056" fmla="*/ 391389 w 5413695"/>
              <a:gd name="connsiteY3056" fmla="*/ 2837713 h 6858001"/>
              <a:gd name="connsiteX3057" fmla="*/ 395309 w 5413695"/>
              <a:gd name="connsiteY3057" fmla="*/ 2835063 h 6858001"/>
              <a:gd name="connsiteX3058" fmla="*/ 399634 w 5413695"/>
              <a:gd name="connsiteY3058" fmla="*/ 2833854 h 6858001"/>
              <a:gd name="connsiteX3059" fmla="*/ 401712 w 5413695"/>
              <a:gd name="connsiteY3059" fmla="*/ 2830166 h 6858001"/>
              <a:gd name="connsiteX3060" fmla="*/ 404828 w 5413695"/>
              <a:gd name="connsiteY3060" fmla="*/ 2824633 h 6858001"/>
              <a:gd name="connsiteX3061" fmla="*/ 402814 w 5413695"/>
              <a:gd name="connsiteY3061" fmla="*/ 2817425 h 6858001"/>
              <a:gd name="connsiteX3062" fmla="*/ 403684 w 5413695"/>
              <a:gd name="connsiteY3062" fmla="*/ 2809413 h 6858001"/>
              <a:gd name="connsiteX3063" fmla="*/ 467172 w 5413695"/>
              <a:gd name="connsiteY3063" fmla="*/ 2780796 h 6858001"/>
              <a:gd name="connsiteX3064" fmla="*/ 530259 w 5413695"/>
              <a:gd name="connsiteY3064" fmla="*/ 2750737 h 6858001"/>
              <a:gd name="connsiteX3065" fmla="*/ 599747 w 5413695"/>
              <a:gd name="connsiteY3065" fmla="*/ 2715783 h 6858001"/>
              <a:gd name="connsiteX3066" fmla="*/ 597499 w 5413695"/>
              <a:gd name="connsiteY3066" fmla="*/ 2713302 h 6858001"/>
              <a:gd name="connsiteX3067" fmla="*/ 594214 w 5413695"/>
              <a:gd name="connsiteY3067" fmla="*/ 2712666 h 6858001"/>
              <a:gd name="connsiteX3068" fmla="*/ 589890 w 5413695"/>
              <a:gd name="connsiteY3068" fmla="*/ 2713874 h 6858001"/>
              <a:gd name="connsiteX3069" fmla="*/ 587007 w 5413695"/>
              <a:gd name="connsiteY3069" fmla="*/ 2714680 h 6858001"/>
              <a:gd name="connsiteX3070" fmla="*/ 583084 w 5413695"/>
              <a:gd name="connsiteY3070" fmla="*/ 2717330 h 6858001"/>
              <a:gd name="connsiteX3071" fmla="*/ 577319 w 5413695"/>
              <a:gd name="connsiteY3071" fmla="*/ 2718940 h 6858001"/>
              <a:gd name="connsiteX3072" fmla="*/ 575877 w 5413695"/>
              <a:gd name="connsiteY3072" fmla="*/ 2719343 h 6858001"/>
              <a:gd name="connsiteX3073" fmla="*/ 576111 w 5413695"/>
              <a:gd name="connsiteY3073" fmla="*/ 2714616 h 6858001"/>
              <a:gd name="connsiteX3074" fmla="*/ 575708 w 5413695"/>
              <a:gd name="connsiteY3074" fmla="*/ 2713174 h 6858001"/>
              <a:gd name="connsiteX3075" fmla="*/ 573461 w 5413695"/>
              <a:gd name="connsiteY3075" fmla="*/ 2710695 h 6858001"/>
              <a:gd name="connsiteX3076" fmla="*/ 570577 w 5413695"/>
              <a:gd name="connsiteY3076" fmla="*/ 2711500 h 6858001"/>
              <a:gd name="connsiteX3077" fmla="*/ 569772 w 5413695"/>
              <a:gd name="connsiteY3077" fmla="*/ 2708617 h 6858001"/>
              <a:gd name="connsiteX3078" fmla="*/ 567928 w 5413695"/>
              <a:gd name="connsiteY3078" fmla="*/ 2707578 h 6858001"/>
              <a:gd name="connsiteX3079" fmla="*/ 566317 w 5413695"/>
              <a:gd name="connsiteY3079" fmla="*/ 2701812 h 6858001"/>
              <a:gd name="connsiteX3080" fmla="*/ 575772 w 5413695"/>
              <a:gd name="connsiteY3080" fmla="*/ 2702279 h 6858001"/>
              <a:gd name="connsiteX3081" fmla="*/ 587070 w 5413695"/>
              <a:gd name="connsiteY3081" fmla="*/ 2703784 h 6858001"/>
              <a:gd name="connsiteX3082" fmla="*/ 596291 w 5413695"/>
              <a:gd name="connsiteY3082" fmla="*/ 2708978 h 6858001"/>
              <a:gd name="connsiteX3083" fmla="*/ 605513 w 5413695"/>
              <a:gd name="connsiteY3083" fmla="*/ 2714172 h 6858001"/>
              <a:gd name="connsiteX3084" fmla="*/ 606148 w 5413695"/>
              <a:gd name="connsiteY3084" fmla="*/ 2710885 h 6858001"/>
              <a:gd name="connsiteX3085" fmla="*/ 609033 w 5413695"/>
              <a:gd name="connsiteY3085" fmla="*/ 2710079 h 6858001"/>
              <a:gd name="connsiteX3086" fmla="*/ 606616 w 5413695"/>
              <a:gd name="connsiteY3086" fmla="*/ 2701431 h 6858001"/>
              <a:gd name="connsiteX3087" fmla="*/ 600277 w 5413695"/>
              <a:gd name="connsiteY3087" fmla="*/ 2695432 h 6858001"/>
              <a:gd name="connsiteX3088" fmla="*/ 598199 w 5413695"/>
              <a:gd name="connsiteY3088" fmla="*/ 2699121 h 6858001"/>
              <a:gd name="connsiteX3089" fmla="*/ 598603 w 5413695"/>
              <a:gd name="connsiteY3089" fmla="*/ 2700562 h 6858001"/>
              <a:gd name="connsiteX3090" fmla="*/ 595719 w 5413695"/>
              <a:gd name="connsiteY3090" fmla="*/ 2701368 h 6858001"/>
              <a:gd name="connsiteX3091" fmla="*/ 594511 w 5413695"/>
              <a:gd name="connsiteY3091" fmla="*/ 2697044 h 6858001"/>
              <a:gd name="connsiteX3092" fmla="*/ 596588 w 5413695"/>
              <a:gd name="connsiteY3092" fmla="*/ 2693354 h 6858001"/>
              <a:gd name="connsiteX3093" fmla="*/ 599069 w 5413695"/>
              <a:gd name="connsiteY3093" fmla="*/ 2691107 h 6858001"/>
              <a:gd name="connsiteX3094" fmla="*/ 603394 w 5413695"/>
              <a:gd name="connsiteY3094" fmla="*/ 2689898 h 6858001"/>
              <a:gd name="connsiteX3095" fmla="*/ 605470 w 5413695"/>
              <a:gd name="connsiteY3095" fmla="*/ 2686211 h 6858001"/>
              <a:gd name="connsiteX3096" fmla="*/ 605704 w 5413695"/>
              <a:gd name="connsiteY3096" fmla="*/ 2681483 h 6858001"/>
              <a:gd name="connsiteX3097" fmla="*/ 607783 w 5413695"/>
              <a:gd name="connsiteY3097" fmla="*/ 2677795 h 6858001"/>
              <a:gd name="connsiteX3098" fmla="*/ 606573 w 5413695"/>
              <a:gd name="connsiteY3098" fmla="*/ 2673471 h 6858001"/>
              <a:gd name="connsiteX3099" fmla="*/ 602080 w 5413695"/>
              <a:gd name="connsiteY3099" fmla="*/ 2668511 h 6858001"/>
              <a:gd name="connsiteX3100" fmla="*/ 598624 w 5413695"/>
              <a:gd name="connsiteY3100" fmla="*/ 2661706 h 6858001"/>
              <a:gd name="connsiteX3101" fmla="*/ 594533 w 5413695"/>
              <a:gd name="connsiteY3101" fmla="*/ 2658186 h 6858001"/>
              <a:gd name="connsiteX3102" fmla="*/ 590442 w 5413695"/>
              <a:gd name="connsiteY3102" fmla="*/ 2654667 h 6858001"/>
              <a:gd name="connsiteX3103" fmla="*/ 589232 w 5413695"/>
              <a:gd name="connsiteY3103" fmla="*/ 2650343 h 6858001"/>
              <a:gd name="connsiteX3104" fmla="*/ 587622 w 5413695"/>
              <a:gd name="connsiteY3104" fmla="*/ 2644578 h 6858001"/>
              <a:gd name="connsiteX3105" fmla="*/ 590102 w 5413695"/>
              <a:gd name="connsiteY3105" fmla="*/ 2642331 h 6858001"/>
              <a:gd name="connsiteX3106" fmla="*/ 597309 w 5413695"/>
              <a:gd name="connsiteY3106" fmla="*/ 2640317 h 6858001"/>
              <a:gd name="connsiteX3107" fmla="*/ 594830 w 5413695"/>
              <a:gd name="connsiteY3107" fmla="*/ 2642563 h 6858001"/>
              <a:gd name="connsiteX3108" fmla="*/ 596441 w 5413695"/>
              <a:gd name="connsiteY3108" fmla="*/ 2648329 h 6858001"/>
              <a:gd name="connsiteX3109" fmla="*/ 599727 w 5413695"/>
              <a:gd name="connsiteY3109" fmla="*/ 2648965 h 6858001"/>
              <a:gd name="connsiteX3110" fmla="*/ 602608 w 5413695"/>
              <a:gd name="connsiteY3110" fmla="*/ 2648160 h 6858001"/>
              <a:gd name="connsiteX3111" fmla="*/ 602207 w 5413695"/>
              <a:gd name="connsiteY3111" fmla="*/ 2646718 h 6858001"/>
              <a:gd name="connsiteX3112" fmla="*/ 602842 w 5413695"/>
              <a:gd name="connsiteY3112" fmla="*/ 2643433 h 6858001"/>
              <a:gd name="connsiteX3113" fmla="*/ 605726 w 5413695"/>
              <a:gd name="connsiteY3113" fmla="*/ 2642627 h 6858001"/>
              <a:gd name="connsiteX3114" fmla="*/ 606531 w 5413695"/>
              <a:gd name="connsiteY3114" fmla="*/ 2645510 h 6858001"/>
              <a:gd name="connsiteX3115" fmla="*/ 606933 w 5413695"/>
              <a:gd name="connsiteY3115" fmla="*/ 2646952 h 6858001"/>
              <a:gd name="connsiteX3116" fmla="*/ 607973 w 5413695"/>
              <a:gd name="connsiteY3116" fmla="*/ 2645107 h 6858001"/>
              <a:gd name="connsiteX3117" fmla="*/ 610050 w 5413695"/>
              <a:gd name="connsiteY3117" fmla="*/ 2641419 h 6858001"/>
              <a:gd name="connsiteX3118" fmla="*/ 608843 w 5413695"/>
              <a:gd name="connsiteY3118" fmla="*/ 2637095 h 6858001"/>
              <a:gd name="connsiteX3119" fmla="*/ 608036 w 5413695"/>
              <a:gd name="connsiteY3119" fmla="*/ 2634212 h 6858001"/>
              <a:gd name="connsiteX3120" fmla="*/ 605152 w 5413695"/>
              <a:gd name="connsiteY3120" fmla="*/ 2635017 h 6858001"/>
              <a:gd name="connsiteX3121" fmla="*/ 602906 w 5413695"/>
              <a:gd name="connsiteY3121" fmla="*/ 2632537 h 6858001"/>
              <a:gd name="connsiteX3122" fmla="*/ 599620 w 5413695"/>
              <a:gd name="connsiteY3122" fmla="*/ 2631901 h 6858001"/>
              <a:gd name="connsiteX3123" fmla="*/ 598815 w 5413695"/>
              <a:gd name="connsiteY3123" fmla="*/ 2629018 h 6858001"/>
              <a:gd name="connsiteX3124" fmla="*/ 600892 w 5413695"/>
              <a:gd name="connsiteY3124" fmla="*/ 2625329 h 6858001"/>
              <a:gd name="connsiteX3125" fmla="*/ 604815 w 5413695"/>
              <a:gd name="connsiteY3125" fmla="*/ 2622680 h 6858001"/>
              <a:gd name="connsiteX3126" fmla="*/ 610113 w 5413695"/>
              <a:gd name="connsiteY3126" fmla="*/ 2630523 h 6858001"/>
              <a:gd name="connsiteX3127" fmla="*/ 612127 w 5413695"/>
              <a:gd name="connsiteY3127" fmla="*/ 2637730 h 6858001"/>
              <a:gd name="connsiteX3128" fmla="*/ 611259 w 5413695"/>
              <a:gd name="connsiteY3128" fmla="*/ 2645743 h 6858001"/>
              <a:gd name="connsiteX3129" fmla="*/ 610389 w 5413695"/>
              <a:gd name="connsiteY3129" fmla="*/ 2653757 h 6858001"/>
              <a:gd name="connsiteX3130" fmla="*/ 614946 w 5413695"/>
              <a:gd name="connsiteY3130" fmla="*/ 2647821 h 6858001"/>
              <a:gd name="connsiteX3131" fmla="*/ 618466 w 5413695"/>
              <a:gd name="connsiteY3131" fmla="*/ 2643730 h 6858001"/>
              <a:gd name="connsiteX3132" fmla="*/ 625673 w 5413695"/>
              <a:gd name="connsiteY3132" fmla="*/ 2641716 h 6858001"/>
              <a:gd name="connsiteX3133" fmla="*/ 632880 w 5413695"/>
              <a:gd name="connsiteY3133" fmla="*/ 2639703 h 6858001"/>
              <a:gd name="connsiteX3134" fmla="*/ 639685 w 5413695"/>
              <a:gd name="connsiteY3134" fmla="*/ 2636247 h 6858001"/>
              <a:gd name="connsiteX3135" fmla="*/ 635996 w 5413695"/>
              <a:gd name="connsiteY3135" fmla="*/ 2634170 h 6858001"/>
              <a:gd name="connsiteX3136" fmla="*/ 633749 w 5413695"/>
              <a:gd name="connsiteY3136" fmla="*/ 2631689 h 6858001"/>
              <a:gd name="connsiteX3137" fmla="*/ 632542 w 5413695"/>
              <a:gd name="connsiteY3137" fmla="*/ 2627365 h 6858001"/>
              <a:gd name="connsiteX3138" fmla="*/ 633983 w 5413695"/>
              <a:gd name="connsiteY3138" fmla="*/ 2626963 h 6858001"/>
              <a:gd name="connsiteX3139" fmla="*/ 637671 w 5413695"/>
              <a:gd name="connsiteY3139" fmla="*/ 2629040 h 6858001"/>
              <a:gd name="connsiteX3140" fmla="*/ 640554 w 5413695"/>
              <a:gd name="connsiteY3140" fmla="*/ 2628234 h 6858001"/>
              <a:gd name="connsiteX3141" fmla="*/ 639748 w 5413695"/>
              <a:gd name="connsiteY3141" fmla="*/ 2625351 h 6858001"/>
              <a:gd name="connsiteX3142" fmla="*/ 641996 w 5413695"/>
              <a:gd name="connsiteY3142" fmla="*/ 2627831 h 6858001"/>
              <a:gd name="connsiteX3143" fmla="*/ 645282 w 5413695"/>
              <a:gd name="connsiteY3143" fmla="*/ 2628467 h 6858001"/>
              <a:gd name="connsiteX3144" fmla="*/ 646893 w 5413695"/>
              <a:gd name="connsiteY3144" fmla="*/ 2634233 h 6858001"/>
              <a:gd name="connsiteX3145" fmla="*/ 650178 w 5413695"/>
              <a:gd name="connsiteY3145" fmla="*/ 2634870 h 6858001"/>
              <a:gd name="connsiteX3146" fmla="*/ 651619 w 5413695"/>
              <a:gd name="connsiteY3146" fmla="*/ 2634467 h 6858001"/>
              <a:gd name="connsiteX3147" fmla="*/ 652425 w 5413695"/>
              <a:gd name="connsiteY3147" fmla="*/ 2637349 h 6858001"/>
              <a:gd name="connsiteX3148" fmla="*/ 655308 w 5413695"/>
              <a:gd name="connsiteY3148" fmla="*/ 2636544 h 6858001"/>
              <a:gd name="connsiteX3149" fmla="*/ 654502 w 5413695"/>
              <a:gd name="connsiteY3149" fmla="*/ 2633661 h 6858001"/>
              <a:gd name="connsiteX3150" fmla="*/ 656983 w 5413695"/>
              <a:gd name="connsiteY3150" fmla="*/ 2631414 h 6858001"/>
              <a:gd name="connsiteX3151" fmla="*/ 657620 w 5413695"/>
              <a:gd name="connsiteY3151" fmla="*/ 2628128 h 6858001"/>
              <a:gd name="connsiteX3152" fmla="*/ 656177 w 5413695"/>
              <a:gd name="connsiteY3152" fmla="*/ 2628531 h 6858001"/>
              <a:gd name="connsiteX3153" fmla="*/ 640851 w 5413695"/>
              <a:gd name="connsiteY3153" fmla="*/ 2612611 h 6858001"/>
              <a:gd name="connsiteX3154" fmla="*/ 637694 w 5413695"/>
              <a:gd name="connsiteY3154" fmla="*/ 2590183 h 6858001"/>
              <a:gd name="connsiteX3155" fmla="*/ 642419 w 5413695"/>
              <a:gd name="connsiteY3155" fmla="*/ 2590417 h 6858001"/>
              <a:gd name="connsiteX3156" fmla="*/ 645303 w 5413695"/>
              <a:gd name="connsiteY3156" fmla="*/ 2589611 h 6858001"/>
              <a:gd name="connsiteX3157" fmla="*/ 643225 w 5413695"/>
              <a:gd name="connsiteY3157" fmla="*/ 2593300 h 6858001"/>
              <a:gd name="connsiteX3158" fmla="*/ 640343 w 5413695"/>
              <a:gd name="connsiteY3158" fmla="*/ 2594106 h 6858001"/>
              <a:gd name="connsiteX3159" fmla="*/ 641148 w 5413695"/>
              <a:gd name="connsiteY3159" fmla="*/ 2596988 h 6858001"/>
              <a:gd name="connsiteX3160" fmla="*/ 639706 w 5413695"/>
              <a:gd name="connsiteY3160" fmla="*/ 2597391 h 6858001"/>
              <a:gd name="connsiteX3161" fmla="*/ 642357 w 5413695"/>
              <a:gd name="connsiteY3161" fmla="*/ 2601313 h 6858001"/>
              <a:gd name="connsiteX3162" fmla="*/ 646045 w 5413695"/>
              <a:gd name="connsiteY3162" fmla="*/ 2603389 h 6858001"/>
              <a:gd name="connsiteX3163" fmla="*/ 650370 w 5413695"/>
              <a:gd name="connsiteY3163" fmla="*/ 2602182 h 6858001"/>
              <a:gd name="connsiteX3164" fmla="*/ 651577 w 5413695"/>
              <a:gd name="connsiteY3164" fmla="*/ 2606507 h 6858001"/>
              <a:gd name="connsiteX3165" fmla="*/ 652384 w 5413695"/>
              <a:gd name="connsiteY3165" fmla="*/ 2609389 h 6858001"/>
              <a:gd name="connsiteX3166" fmla="*/ 653592 w 5413695"/>
              <a:gd name="connsiteY3166" fmla="*/ 2613713 h 6858001"/>
              <a:gd name="connsiteX3167" fmla="*/ 654397 w 5413695"/>
              <a:gd name="connsiteY3167" fmla="*/ 2616596 h 6858001"/>
              <a:gd name="connsiteX3168" fmla="*/ 653358 w 5413695"/>
              <a:gd name="connsiteY3168" fmla="*/ 2618441 h 6858001"/>
              <a:gd name="connsiteX3169" fmla="*/ 654800 w 5413695"/>
              <a:gd name="connsiteY3169" fmla="*/ 2618038 h 6858001"/>
              <a:gd name="connsiteX3170" fmla="*/ 657682 w 5413695"/>
              <a:gd name="connsiteY3170" fmla="*/ 2617233 h 6858001"/>
              <a:gd name="connsiteX3171" fmla="*/ 658488 w 5413695"/>
              <a:gd name="connsiteY3171" fmla="*/ 2620115 h 6858001"/>
              <a:gd name="connsiteX3172" fmla="*/ 660735 w 5413695"/>
              <a:gd name="connsiteY3172" fmla="*/ 2622596 h 6858001"/>
              <a:gd name="connsiteX3173" fmla="*/ 661943 w 5413695"/>
              <a:gd name="connsiteY3173" fmla="*/ 2626920 h 6858001"/>
              <a:gd name="connsiteX3174" fmla="*/ 662515 w 5413695"/>
              <a:gd name="connsiteY3174" fmla="*/ 2634530 h 6858001"/>
              <a:gd name="connsiteX3175" fmla="*/ 663152 w 5413695"/>
              <a:gd name="connsiteY3175" fmla="*/ 2631245 h 6858001"/>
              <a:gd name="connsiteX3176" fmla="*/ 664827 w 5413695"/>
              <a:gd name="connsiteY3176" fmla="*/ 2626115 h 6858001"/>
              <a:gd name="connsiteX3177" fmla="*/ 666903 w 5413695"/>
              <a:gd name="connsiteY3177" fmla="*/ 2622426 h 6858001"/>
              <a:gd name="connsiteX3178" fmla="*/ 671228 w 5413695"/>
              <a:gd name="connsiteY3178" fmla="*/ 2621219 h 6858001"/>
              <a:gd name="connsiteX3179" fmla="*/ 672838 w 5413695"/>
              <a:gd name="connsiteY3179" fmla="*/ 2626984 h 6858001"/>
              <a:gd name="connsiteX3180" fmla="*/ 676125 w 5413695"/>
              <a:gd name="connsiteY3180" fmla="*/ 2627620 h 6858001"/>
              <a:gd name="connsiteX3181" fmla="*/ 674049 w 5413695"/>
              <a:gd name="connsiteY3181" fmla="*/ 2631307 h 6858001"/>
              <a:gd name="connsiteX3182" fmla="*/ 672372 w 5413695"/>
              <a:gd name="connsiteY3182" fmla="*/ 2636438 h 6858001"/>
              <a:gd name="connsiteX3183" fmla="*/ 671736 w 5413695"/>
              <a:gd name="connsiteY3183" fmla="*/ 2639724 h 6858001"/>
              <a:gd name="connsiteX3184" fmla="*/ 672139 w 5413695"/>
              <a:gd name="connsiteY3184" fmla="*/ 2641166 h 6858001"/>
              <a:gd name="connsiteX3185" fmla="*/ 669257 w 5413695"/>
              <a:gd name="connsiteY3185" fmla="*/ 2641970 h 6858001"/>
              <a:gd name="connsiteX3186" fmla="*/ 664932 w 5413695"/>
              <a:gd name="connsiteY3186" fmla="*/ 2643179 h 6858001"/>
              <a:gd name="connsiteX3187" fmla="*/ 661647 w 5413695"/>
              <a:gd name="connsiteY3187" fmla="*/ 2642543 h 6858001"/>
              <a:gd name="connsiteX3188" fmla="*/ 668091 w 5413695"/>
              <a:gd name="connsiteY3188" fmla="*/ 2665607 h 6858001"/>
              <a:gd name="connsiteX3189" fmla="*/ 677015 w 5413695"/>
              <a:gd name="connsiteY3189" fmla="*/ 2686424 h 6858001"/>
              <a:gd name="connsiteX3190" fmla="*/ 685260 w 5413695"/>
              <a:gd name="connsiteY3190" fmla="*/ 2682565 h 6858001"/>
              <a:gd name="connsiteX3191" fmla="*/ 691662 w 5413695"/>
              <a:gd name="connsiteY3191" fmla="*/ 2677669 h 6858001"/>
              <a:gd name="connsiteX3192" fmla="*/ 697662 w 5413695"/>
              <a:gd name="connsiteY3192" fmla="*/ 2671331 h 6858001"/>
              <a:gd name="connsiteX3193" fmla="*/ 698935 w 5413695"/>
              <a:gd name="connsiteY3193" fmla="*/ 2664759 h 6858001"/>
              <a:gd name="connsiteX3194" fmla="*/ 698530 w 5413695"/>
              <a:gd name="connsiteY3194" fmla="*/ 2663317 h 6858001"/>
              <a:gd name="connsiteX3195" fmla="*/ 699803 w 5413695"/>
              <a:gd name="connsiteY3195" fmla="*/ 2656747 h 6858001"/>
              <a:gd name="connsiteX3196" fmla="*/ 698595 w 5413695"/>
              <a:gd name="connsiteY3196" fmla="*/ 2652422 h 6858001"/>
              <a:gd name="connsiteX3197" fmla="*/ 697387 w 5413695"/>
              <a:gd name="connsiteY3197" fmla="*/ 2648098 h 6858001"/>
              <a:gd name="connsiteX3198" fmla="*/ 696814 w 5413695"/>
              <a:gd name="connsiteY3198" fmla="*/ 2640487 h 6858001"/>
              <a:gd name="connsiteX3199" fmla="*/ 704021 w 5413695"/>
              <a:gd name="connsiteY3199" fmla="*/ 2638473 h 6858001"/>
              <a:gd name="connsiteX3200" fmla="*/ 705230 w 5413695"/>
              <a:gd name="connsiteY3200" fmla="*/ 2642798 h 6858001"/>
              <a:gd name="connsiteX3201" fmla="*/ 704996 w 5413695"/>
              <a:gd name="connsiteY3201" fmla="*/ 2647525 h 6858001"/>
              <a:gd name="connsiteX3202" fmla="*/ 704127 w 5413695"/>
              <a:gd name="connsiteY3202" fmla="*/ 2655538 h 6858001"/>
              <a:gd name="connsiteX3203" fmla="*/ 703258 w 5413695"/>
              <a:gd name="connsiteY3203" fmla="*/ 2663551 h 6858001"/>
              <a:gd name="connsiteX3204" fmla="*/ 705738 w 5413695"/>
              <a:gd name="connsiteY3204" fmla="*/ 2661303 h 6858001"/>
              <a:gd name="connsiteX3205" fmla="*/ 704933 w 5413695"/>
              <a:gd name="connsiteY3205" fmla="*/ 2658421 h 6858001"/>
              <a:gd name="connsiteX3206" fmla="*/ 715829 w 5413695"/>
              <a:gd name="connsiteY3206" fmla="*/ 2658484 h 6858001"/>
              <a:gd name="connsiteX3207" fmla="*/ 720557 w 5413695"/>
              <a:gd name="connsiteY3207" fmla="*/ 2658718 h 6858001"/>
              <a:gd name="connsiteX3208" fmla="*/ 724478 w 5413695"/>
              <a:gd name="connsiteY3208" fmla="*/ 2656068 h 6858001"/>
              <a:gd name="connsiteX3209" fmla="*/ 727360 w 5413695"/>
              <a:gd name="connsiteY3209" fmla="*/ 2655262 h 6858001"/>
              <a:gd name="connsiteX3210" fmla="*/ 727191 w 5413695"/>
              <a:gd name="connsiteY3210" fmla="*/ 2649094 h 6858001"/>
              <a:gd name="connsiteX3211" fmla="*/ 725177 w 5413695"/>
              <a:gd name="connsiteY3211" fmla="*/ 2641886 h 6858001"/>
              <a:gd name="connsiteX3212" fmla="*/ 733191 w 5413695"/>
              <a:gd name="connsiteY3212" fmla="*/ 2642756 h 6858001"/>
              <a:gd name="connsiteX3213" fmla="*/ 740398 w 5413695"/>
              <a:gd name="connsiteY3213" fmla="*/ 2640742 h 6858001"/>
              <a:gd name="connsiteX3214" fmla="*/ 747605 w 5413695"/>
              <a:gd name="connsiteY3214" fmla="*/ 2638729 h 6858001"/>
              <a:gd name="connsiteX3215" fmla="*/ 746799 w 5413695"/>
              <a:gd name="connsiteY3215" fmla="*/ 2635846 h 6858001"/>
              <a:gd name="connsiteX3216" fmla="*/ 752566 w 5413695"/>
              <a:gd name="connsiteY3216" fmla="*/ 2634234 h 6858001"/>
              <a:gd name="connsiteX3217" fmla="*/ 762083 w 5413695"/>
              <a:gd name="connsiteY3217" fmla="*/ 2623805 h 6858001"/>
              <a:gd name="connsiteX3218" fmla="*/ 775290 w 5413695"/>
              <a:gd name="connsiteY3218" fmla="*/ 2615453 h 6858001"/>
              <a:gd name="connsiteX3219" fmla="*/ 789705 w 5413695"/>
              <a:gd name="connsiteY3219" fmla="*/ 2611426 h 6858001"/>
              <a:gd name="connsiteX3220" fmla="*/ 779911 w 5413695"/>
              <a:gd name="connsiteY3220" fmla="*/ 2598622 h 6858001"/>
              <a:gd name="connsiteX3221" fmla="*/ 770690 w 5413695"/>
              <a:gd name="connsiteY3221" fmla="*/ 2593428 h 6858001"/>
              <a:gd name="connsiteX3222" fmla="*/ 758756 w 5413695"/>
              <a:gd name="connsiteY3222" fmla="*/ 2595208 h 6858001"/>
              <a:gd name="connsiteX3223" fmla="*/ 744341 w 5413695"/>
              <a:gd name="connsiteY3223" fmla="*/ 2599236 h 6858001"/>
              <a:gd name="connsiteX3224" fmla="*/ 730329 w 5413695"/>
              <a:gd name="connsiteY3224" fmla="*/ 2604704 h 6858001"/>
              <a:gd name="connsiteX3225" fmla="*/ 718796 w 5413695"/>
              <a:gd name="connsiteY3225" fmla="*/ 2607927 h 6858001"/>
              <a:gd name="connsiteX3226" fmla="*/ 706863 w 5413695"/>
              <a:gd name="connsiteY3226" fmla="*/ 2609708 h 6858001"/>
              <a:gd name="connsiteX3227" fmla="*/ 725665 w 5413695"/>
              <a:gd name="connsiteY3227" fmla="*/ 2593576 h 6858001"/>
              <a:gd name="connsiteX3228" fmla="*/ 750806 w 5413695"/>
              <a:gd name="connsiteY3228" fmla="*/ 2583443 h 6858001"/>
              <a:gd name="connsiteX3229" fmla="*/ 776350 w 5413695"/>
              <a:gd name="connsiteY3229" fmla="*/ 2574752 h 6858001"/>
              <a:gd name="connsiteX3230" fmla="*/ 798609 w 5413695"/>
              <a:gd name="connsiteY3230" fmla="*/ 2565426 h 6858001"/>
              <a:gd name="connsiteX3231" fmla="*/ 820295 w 5413695"/>
              <a:gd name="connsiteY3231" fmla="*/ 2548488 h 6858001"/>
              <a:gd name="connsiteX3232" fmla="*/ 843528 w 5413695"/>
              <a:gd name="connsiteY3232" fmla="*/ 2548212 h 6858001"/>
              <a:gd name="connsiteX3233" fmla="*/ 872358 w 5413695"/>
              <a:gd name="connsiteY3233" fmla="*/ 2540158 h 6858001"/>
              <a:gd name="connsiteX3234" fmla="*/ 899746 w 5413695"/>
              <a:gd name="connsiteY3234" fmla="*/ 2532506 h 6858001"/>
              <a:gd name="connsiteX3235" fmla="*/ 921367 w 5413695"/>
              <a:gd name="connsiteY3235" fmla="*/ 2526464 h 6858001"/>
              <a:gd name="connsiteX3236" fmla="*/ 917108 w 5413695"/>
              <a:gd name="connsiteY3236" fmla="*/ 2516776 h 6858001"/>
              <a:gd name="connsiteX3237" fmla="*/ 909327 w 5413695"/>
              <a:gd name="connsiteY3237" fmla="*/ 2511180 h 6858001"/>
              <a:gd name="connsiteX3238" fmla="*/ 903795 w 5413695"/>
              <a:gd name="connsiteY3238" fmla="*/ 2508064 h 6858001"/>
              <a:gd name="connsiteX3239" fmla="*/ 895782 w 5413695"/>
              <a:gd name="connsiteY3239" fmla="*/ 2507195 h 6858001"/>
              <a:gd name="connsiteX3240" fmla="*/ 885692 w 5413695"/>
              <a:gd name="connsiteY3240" fmla="*/ 2510014 h 6858001"/>
              <a:gd name="connsiteX3241" fmla="*/ 888173 w 5413695"/>
              <a:gd name="connsiteY3241" fmla="*/ 2507767 h 6858001"/>
              <a:gd name="connsiteX3242" fmla="*/ 890250 w 5413695"/>
              <a:gd name="connsiteY3242" fmla="*/ 2504079 h 6858001"/>
              <a:gd name="connsiteX3243" fmla="*/ 894574 w 5413695"/>
              <a:gd name="connsiteY3243" fmla="*/ 2502871 h 6858001"/>
              <a:gd name="connsiteX3244" fmla="*/ 897457 w 5413695"/>
              <a:gd name="connsiteY3244" fmla="*/ 2502065 h 6858001"/>
              <a:gd name="connsiteX3245" fmla="*/ 901781 w 5413695"/>
              <a:gd name="connsiteY3245" fmla="*/ 2500857 h 6858001"/>
              <a:gd name="connsiteX3246" fmla="*/ 906106 w 5413695"/>
              <a:gd name="connsiteY3246" fmla="*/ 2499649 h 6858001"/>
              <a:gd name="connsiteX3247" fmla="*/ 908988 w 5413695"/>
              <a:gd name="connsiteY3247" fmla="*/ 2498843 h 6858001"/>
              <a:gd name="connsiteX3248" fmla="*/ 913885 w 5413695"/>
              <a:gd name="connsiteY3248" fmla="*/ 2505244 h 6858001"/>
              <a:gd name="connsiteX3249" fmla="*/ 919418 w 5413695"/>
              <a:gd name="connsiteY3249" fmla="*/ 2508361 h 6858001"/>
              <a:gd name="connsiteX3250" fmla="*/ 924951 w 5413695"/>
              <a:gd name="connsiteY3250" fmla="*/ 2511477 h 6858001"/>
              <a:gd name="connsiteX3251" fmla="*/ 931521 w 5413695"/>
              <a:gd name="connsiteY3251" fmla="*/ 2512750 h 6858001"/>
              <a:gd name="connsiteX3252" fmla="*/ 938093 w 5413695"/>
              <a:gd name="connsiteY3252" fmla="*/ 2514021 h 6858001"/>
              <a:gd name="connsiteX3253" fmla="*/ 943054 w 5413695"/>
              <a:gd name="connsiteY3253" fmla="*/ 2509527 h 6858001"/>
              <a:gd name="connsiteX3254" fmla="*/ 943690 w 5413695"/>
              <a:gd name="connsiteY3254" fmla="*/ 2506241 h 6858001"/>
              <a:gd name="connsiteX3255" fmla="*/ 944559 w 5413695"/>
              <a:gd name="connsiteY3255" fmla="*/ 2498229 h 6858001"/>
              <a:gd name="connsiteX3256" fmla="*/ 946234 w 5413695"/>
              <a:gd name="connsiteY3256" fmla="*/ 2493098 h 6858001"/>
              <a:gd name="connsiteX3257" fmla="*/ 947272 w 5413695"/>
              <a:gd name="connsiteY3257" fmla="*/ 2491254 h 6858001"/>
              <a:gd name="connsiteX3258" fmla="*/ 952233 w 5413695"/>
              <a:gd name="connsiteY3258" fmla="*/ 2486760 h 6858001"/>
              <a:gd name="connsiteX3259" fmla="*/ 953441 w 5413695"/>
              <a:gd name="connsiteY3259" fmla="*/ 2491085 h 6858001"/>
              <a:gd name="connsiteX3260" fmla="*/ 951767 w 5413695"/>
              <a:gd name="connsiteY3260" fmla="*/ 2496215 h 6858001"/>
              <a:gd name="connsiteX3261" fmla="*/ 953379 w 5413695"/>
              <a:gd name="connsiteY3261" fmla="*/ 2501980 h 6858001"/>
              <a:gd name="connsiteX3262" fmla="*/ 969870 w 5413695"/>
              <a:gd name="connsiteY3262" fmla="*/ 2494264 h 6858001"/>
              <a:gd name="connsiteX3263" fmla="*/ 988609 w 5413695"/>
              <a:gd name="connsiteY3263" fmla="*/ 2489029 h 6858001"/>
              <a:gd name="connsiteX3264" fmla="*/ 1010231 w 5413695"/>
              <a:gd name="connsiteY3264" fmla="*/ 2482987 h 6858001"/>
              <a:gd name="connsiteX3265" fmla="*/ 1026554 w 5413695"/>
              <a:gd name="connsiteY3265" fmla="*/ 2469103 h 6858001"/>
              <a:gd name="connsiteX3266" fmla="*/ 1028970 w 5413695"/>
              <a:gd name="connsiteY3266" fmla="*/ 2477752 h 6858001"/>
              <a:gd name="connsiteX3267" fmla="*/ 1166485 w 5413695"/>
              <a:gd name="connsiteY3267" fmla="*/ 2447100 h 6858001"/>
              <a:gd name="connsiteX3268" fmla="*/ 1295582 w 5413695"/>
              <a:gd name="connsiteY3268" fmla="*/ 2414138 h 6858001"/>
              <a:gd name="connsiteX3269" fmla="*/ 1342345 w 5413695"/>
              <a:gd name="connsiteY3269" fmla="*/ 2397965 h 6858001"/>
              <a:gd name="connsiteX3270" fmla="*/ 1393030 w 5413695"/>
              <a:gd name="connsiteY3270" fmla="*/ 2379142 h 6858001"/>
              <a:gd name="connsiteX3271" fmla="*/ 1447002 w 5413695"/>
              <a:gd name="connsiteY3271" fmla="*/ 2360953 h 6858001"/>
              <a:gd name="connsiteX3272" fmla="*/ 1502349 w 5413695"/>
              <a:gd name="connsiteY3272" fmla="*/ 2353260 h 6858001"/>
              <a:gd name="connsiteX3273" fmla="*/ 1502584 w 5413695"/>
              <a:gd name="connsiteY3273" fmla="*/ 2348531 h 6858001"/>
              <a:gd name="connsiteX3274" fmla="*/ 1501778 w 5413695"/>
              <a:gd name="connsiteY3274" fmla="*/ 2345648 h 6858001"/>
              <a:gd name="connsiteX3275" fmla="*/ 1500569 w 5413695"/>
              <a:gd name="connsiteY3275" fmla="*/ 2341325 h 6858001"/>
              <a:gd name="connsiteX3276" fmla="*/ 1495035 w 5413695"/>
              <a:gd name="connsiteY3276" fmla="*/ 2338208 h 6858001"/>
              <a:gd name="connsiteX3277" fmla="*/ 1491347 w 5413695"/>
              <a:gd name="connsiteY3277" fmla="*/ 2336130 h 6858001"/>
              <a:gd name="connsiteX3278" fmla="*/ 1486217 w 5413695"/>
              <a:gd name="connsiteY3278" fmla="*/ 2334456 h 6858001"/>
              <a:gd name="connsiteX3279" fmla="*/ 1481893 w 5413695"/>
              <a:gd name="connsiteY3279" fmla="*/ 2335664 h 6858001"/>
              <a:gd name="connsiteX3280" fmla="*/ 1492217 w 5413695"/>
              <a:gd name="connsiteY3280" fmla="*/ 2328118 h 6858001"/>
              <a:gd name="connsiteX3281" fmla="*/ 1508709 w 5413695"/>
              <a:gd name="connsiteY3281" fmla="*/ 2320402 h 6858001"/>
              <a:gd name="connsiteX3282" fmla="*/ 1527046 w 5413695"/>
              <a:gd name="connsiteY3282" fmla="*/ 2313724 h 6858001"/>
              <a:gd name="connsiteX3283" fmla="*/ 1542902 w 5413695"/>
              <a:gd name="connsiteY3283" fmla="*/ 2309294 h 6858001"/>
              <a:gd name="connsiteX3284" fmla="*/ 1544110 w 5413695"/>
              <a:gd name="connsiteY3284" fmla="*/ 2313619 h 6858001"/>
              <a:gd name="connsiteX3285" fmla="*/ 1543877 w 5413695"/>
              <a:gd name="connsiteY3285" fmla="*/ 2318346 h 6858001"/>
              <a:gd name="connsiteX3286" fmla="*/ 1540993 w 5413695"/>
              <a:gd name="connsiteY3286" fmla="*/ 2319152 h 6858001"/>
              <a:gd name="connsiteX3287" fmla="*/ 1537708 w 5413695"/>
              <a:gd name="connsiteY3287" fmla="*/ 2318516 h 6858001"/>
              <a:gd name="connsiteX3288" fmla="*/ 1536267 w 5413695"/>
              <a:gd name="connsiteY3288" fmla="*/ 2318919 h 6858001"/>
              <a:gd name="connsiteX3289" fmla="*/ 1533385 w 5413695"/>
              <a:gd name="connsiteY3289" fmla="*/ 2319723 h 6858001"/>
              <a:gd name="connsiteX3290" fmla="*/ 1530501 w 5413695"/>
              <a:gd name="connsiteY3290" fmla="*/ 2320530 h 6858001"/>
              <a:gd name="connsiteX3291" fmla="*/ 1530268 w 5413695"/>
              <a:gd name="connsiteY3291" fmla="*/ 2325257 h 6858001"/>
              <a:gd name="connsiteX3292" fmla="*/ 1532515 w 5413695"/>
              <a:gd name="connsiteY3292" fmla="*/ 2327737 h 6858001"/>
              <a:gd name="connsiteX3293" fmla="*/ 1535800 w 5413695"/>
              <a:gd name="connsiteY3293" fmla="*/ 2328373 h 6858001"/>
              <a:gd name="connsiteX3294" fmla="*/ 1540125 w 5413695"/>
              <a:gd name="connsiteY3294" fmla="*/ 2327165 h 6858001"/>
              <a:gd name="connsiteX3295" fmla="*/ 1545891 w 5413695"/>
              <a:gd name="connsiteY3295" fmla="*/ 2325554 h 6858001"/>
              <a:gd name="connsiteX3296" fmla="*/ 1546930 w 5413695"/>
              <a:gd name="connsiteY3296" fmla="*/ 2323709 h 6858001"/>
              <a:gd name="connsiteX3297" fmla="*/ 1552696 w 5413695"/>
              <a:gd name="connsiteY3297" fmla="*/ 2322098 h 6858001"/>
              <a:gd name="connsiteX3298" fmla="*/ 1554137 w 5413695"/>
              <a:gd name="connsiteY3298" fmla="*/ 2321695 h 6858001"/>
              <a:gd name="connsiteX3299" fmla="*/ 1557019 w 5413695"/>
              <a:gd name="connsiteY3299" fmla="*/ 2320890 h 6858001"/>
              <a:gd name="connsiteX3300" fmla="*/ 1556214 w 5413695"/>
              <a:gd name="connsiteY3300" fmla="*/ 2318007 h 6858001"/>
              <a:gd name="connsiteX3301" fmla="*/ 1555408 w 5413695"/>
              <a:gd name="connsiteY3301" fmla="*/ 2315124 h 6858001"/>
              <a:gd name="connsiteX3302" fmla="*/ 1551317 w 5413695"/>
              <a:gd name="connsiteY3302" fmla="*/ 2311605 h 6858001"/>
              <a:gd name="connsiteX3303" fmla="*/ 1550109 w 5413695"/>
              <a:gd name="connsiteY3303" fmla="*/ 2307281 h 6858001"/>
              <a:gd name="connsiteX3304" fmla="*/ 1612093 w 5413695"/>
              <a:gd name="connsiteY3304" fmla="*/ 2289962 h 6858001"/>
              <a:gd name="connsiteX3305" fmla="*/ 1666869 w 5413695"/>
              <a:gd name="connsiteY3305" fmla="*/ 2274658 h 6858001"/>
              <a:gd name="connsiteX3306" fmla="*/ 1721645 w 5413695"/>
              <a:gd name="connsiteY3306" fmla="*/ 2259353 h 6858001"/>
              <a:gd name="connsiteX3307" fmla="*/ 1779136 w 5413695"/>
              <a:gd name="connsiteY3307" fmla="*/ 2237074 h 6858001"/>
              <a:gd name="connsiteX3308" fmla="*/ 1775679 w 5413695"/>
              <a:gd name="connsiteY3308" fmla="*/ 2230270 h 6858001"/>
              <a:gd name="connsiteX3309" fmla="*/ 1772395 w 5413695"/>
              <a:gd name="connsiteY3309" fmla="*/ 2229634 h 6858001"/>
              <a:gd name="connsiteX3310" fmla="*/ 1767265 w 5413695"/>
              <a:gd name="connsiteY3310" fmla="*/ 2227959 h 6858001"/>
              <a:gd name="connsiteX3311" fmla="*/ 1760692 w 5413695"/>
              <a:gd name="connsiteY3311" fmla="*/ 2226687 h 6858001"/>
              <a:gd name="connsiteX3312" fmla="*/ 1734746 w 5413695"/>
              <a:gd name="connsiteY3312" fmla="*/ 2233937 h 6858001"/>
              <a:gd name="connsiteX3313" fmla="*/ 1734111 w 5413695"/>
              <a:gd name="connsiteY3313" fmla="*/ 2237222 h 6858001"/>
              <a:gd name="connsiteX3314" fmla="*/ 1731227 w 5413695"/>
              <a:gd name="connsiteY3314" fmla="*/ 2238028 h 6858001"/>
              <a:gd name="connsiteX3315" fmla="*/ 1728346 w 5413695"/>
              <a:gd name="connsiteY3315" fmla="*/ 2238833 h 6858001"/>
              <a:gd name="connsiteX3316" fmla="*/ 1727538 w 5413695"/>
              <a:gd name="connsiteY3316" fmla="*/ 2235950 h 6858001"/>
              <a:gd name="connsiteX3317" fmla="*/ 1704475 w 5413695"/>
              <a:gd name="connsiteY3317" fmla="*/ 2242394 h 6858001"/>
              <a:gd name="connsiteX3318" fmla="*/ 1706723 w 5413695"/>
              <a:gd name="connsiteY3318" fmla="*/ 2244875 h 6858001"/>
              <a:gd name="connsiteX3319" fmla="*/ 1702398 w 5413695"/>
              <a:gd name="connsiteY3319" fmla="*/ 2246083 h 6858001"/>
              <a:gd name="connsiteX3320" fmla="*/ 1697267 w 5413695"/>
              <a:gd name="connsiteY3320" fmla="*/ 2244408 h 6858001"/>
              <a:gd name="connsiteX3321" fmla="*/ 1687178 w 5413695"/>
              <a:gd name="connsiteY3321" fmla="*/ 2247227 h 6858001"/>
              <a:gd name="connsiteX3322" fmla="*/ 1687984 w 5413695"/>
              <a:gd name="connsiteY3322" fmla="*/ 2250110 h 6858001"/>
              <a:gd name="connsiteX3323" fmla="*/ 1686543 w 5413695"/>
              <a:gd name="connsiteY3323" fmla="*/ 2250513 h 6858001"/>
              <a:gd name="connsiteX3324" fmla="*/ 1687346 w 5413695"/>
              <a:gd name="connsiteY3324" fmla="*/ 2253396 h 6858001"/>
              <a:gd name="connsiteX3325" fmla="*/ 1683659 w 5413695"/>
              <a:gd name="connsiteY3325" fmla="*/ 2251319 h 6858001"/>
              <a:gd name="connsiteX3326" fmla="*/ 1682853 w 5413695"/>
              <a:gd name="connsiteY3326" fmla="*/ 2248435 h 6858001"/>
              <a:gd name="connsiteX3327" fmla="*/ 1675647 w 5413695"/>
              <a:gd name="connsiteY3327" fmla="*/ 2250448 h 6858001"/>
              <a:gd name="connsiteX3328" fmla="*/ 1674777 w 5413695"/>
              <a:gd name="connsiteY3328" fmla="*/ 2258462 h 6858001"/>
              <a:gd name="connsiteX3329" fmla="*/ 1669243 w 5413695"/>
              <a:gd name="connsiteY3329" fmla="*/ 2255347 h 6858001"/>
              <a:gd name="connsiteX3330" fmla="*/ 1664113 w 5413695"/>
              <a:gd name="connsiteY3330" fmla="*/ 2253671 h 6858001"/>
              <a:gd name="connsiteX3331" fmla="*/ 1658347 w 5413695"/>
              <a:gd name="connsiteY3331" fmla="*/ 2255283 h 6858001"/>
              <a:gd name="connsiteX3332" fmla="*/ 1654024 w 5413695"/>
              <a:gd name="connsiteY3332" fmla="*/ 2256491 h 6858001"/>
              <a:gd name="connsiteX3333" fmla="*/ 1649700 w 5413695"/>
              <a:gd name="connsiteY3333" fmla="*/ 2257699 h 6858001"/>
              <a:gd name="connsiteX3334" fmla="*/ 1628882 w 5413695"/>
              <a:gd name="connsiteY3334" fmla="*/ 2266624 h 6858001"/>
              <a:gd name="connsiteX3335" fmla="*/ 1610143 w 5413695"/>
              <a:gd name="connsiteY3335" fmla="*/ 2271859 h 6858001"/>
              <a:gd name="connsiteX3336" fmla="*/ 1610948 w 5413695"/>
              <a:gd name="connsiteY3336" fmla="*/ 2274742 h 6858001"/>
              <a:gd name="connsiteX3337" fmla="*/ 1608066 w 5413695"/>
              <a:gd name="connsiteY3337" fmla="*/ 2275547 h 6858001"/>
              <a:gd name="connsiteX3338" fmla="*/ 1604377 w 5413695"/>
              <a:gd name="connsiteY3338" fmla="*/ 2273470 h 6858001"/>
              <a:gd name="connsiteX3339" fmla="*/ 1602936 w 5413695"/>
              <a:gd name="connsiteY3339" fmla="*/ 2273873 h 6858001"/>
              <a:gd name="connsiteX3340" fmla="*/ 1599417 w 5413695"/>
              <a:gd name="connsiteY3340" fmla="*/ 2277964 h 6858001"/>
              <a:gd name="connsiteX3341" fmla="*/ 1593651 w 5413695"/>
              <a:gd name="connsiteY3341" fmla="*/ 2279575 h 6858001"/>
              <a:gd name="connsiteX3342" fmla="*/ 1592845 w 5413695"/>
              <a:gd name="connsiteY3342" fmla="*/ 2276692 h 6858001"/>
              <a:gd name="connsiteX3343" fmla="*/ 1595728 w 5413695"/>
              <a:gd name="connsiteY3343" fmla="*/ 2275887 h 6858001"/>
              <a:gd name="connsiteX3344" fmla="*/ 1580507 w 5413695"/>
              <a:gd name="connsiteY3344" fmla="*/ 2277031 h 6858001"/>
              <a:gd name="connsiteX3345" fmla="*/ 1566093 w 5413695"/>
              <a:gd name="connsiteY3345" fmla="*/ 2281059 h 6858001"/>
              <a:gd name="connsiteX3346" fmla="*/ 1553291 w 5413695"/>
              <a:gd name="connsiteY3346" fmla="*/ 2290852 h 6858001"/>
              <a:gd name="connsiteX3347" fmla="*/ 1554561 w 5413695"/>
              <a:gd name="connsiteY3347" fmla="*/ 2284281 h 6858001"/>
              <a:gd name="connsiteX3348" fmla="*/ 1554159 w 5413695"/>
              <a:gd name="connsiteY3348" fmla="*/ 2282839 h 6858001"/>
              <a:gd name="connsiteX3349" fmla="*/ 1553353 w 5413695"/>
              <a:gd name="connsiteY3349" fmla="*/ 2279956 h 6858001"/>
              <a:gd name="connsiteX3350" fmla="*/ 1550469 w 5413695"/>
              <a:gd name="connsiteY3350" fmla="*/ 2280762 h 6858001"/>
              <a:gd name="connsiteX3351" fmla="*/ 1549263 w 5413695"/>
              <a:gd name="connsiteY3351" fmla="*/ 2276437 h 6858001"/>
              <a:gd name="connsiteX3352" fmla="*/ 1547652 w 5413695"/>
              <a:gd name="connsiteY3352" fmla="*/ 2270671 h 6858001"/>
              <a:gd name="connsiteX3353" fmla="*/ 1543327 w 5413695"/>
              <a:gd name="connsiteY3353" fmla="*/ 2271880 h 6858001"/>
              <a:gd name="connsiteX3354" fmla="*/ 1541249 w 5413695"/>
              <a:gd name="connsiteY3354" fmla="*/ 2275568 h 6858001"/>
              <a:gd name="connsiteX3355" fmla="*/ 1540613 w 5413695"/>
              <a:gd name="connsiteY3355" fmla="*/ 2278854 h 6858001"/>
              <a:gd name="connsiteX3356" fmla="*/ 1538133 w 5413695"/>
              <a:gd name="connsiteY3356" fmla="*/ 2281101 h 6858001"/>
              <a:gd name="connsiteX3357" fmla="*/ 1460527 w 5413695"/>
              <a:gd name="connsiteY3357" fmla="*/ 2298122 h 6858001"/>
              <a:gd name="connsiteX3358" fmla="*/ 1389893 w 5413695"/>
              <a:gd name="connsiteY3358" fmla="*/ 2317857 h 6858001"/>
              <a:gd name="connsiteX3359" fmla="*/ 1318624 w 5413695"/>
              <a:gd name="connsiteY3359" fmla="*/ 2340877 h 6858001"/>
              <a:gd name="connsiteX3360" fmla="*/ 1247187 w 5413695"/>
              <a:gd name="connsiteY3360" fmla="*/ 2357729 h 6858001"/>
              <a:gd name="connsiteX3361" fmla="*/ 1245109 w 5413695"/>
              <a:gd name="connsiteY3361" fmla="*/ 2361418 h 6858001"/>
              <a:gd name="connsiteX3362" fmla="*/ 1245512 w 5413695"/>
              <a:gd name="connsiteY3362" fmla="*/ 2362860 h 6858001"/>
              <a:gd name="connsiteX3363" fmla="*/ 1246318 w 5413695"/>
              <a:gd name="connsiteY3363" fmla="*/ 2365742 h 6858001"/>
              <a:gd name="connsiteX3364" fmla="*/ 1250005 w 5413695"/>
              <a:gd name="connsiteY3364" fmla="*/ 2367820 h 6858001"/>
              <a:gd name="connsiteX3365" fmla="*/ 1247526 w 5413695"/>
              <a:gd name="connsiteY3365" fmla="*/ 2370067 h 6858001"/>
              <a:gd name="connsiteX3366" fmla="*/ 1245448 w 5413695"/>
              <a:gd name="connsiteY3366" fmla="*/ 2373755 h 6858001"/>
              <a:gd name="connsiteX3367" fmla="*/ 1237604 w 5413695"/>
              <a:gd name="connsiteY3367" fmla="*/ 2379055 h 6858001"/>
              <a:gd name="connsiteX3368" fmla="*/ 1225034 w 5413695"/>
              <a:gd name="connsiteY3368" fmla="*/ 2384121 h 6858001"/>
              <a:gd name="connsiteX3369" fmla="*/ 1216386 w 5413695"/>
              <a:gd name="connsiteY3369" fmla="*/ 2386537 h 6858001"/>
              <a:gd name="connsiteX3370" fmla="*/ 1207969 w 5413695"/>
              <a:gd name="connsiteY3370" fmla="*/ 2384227 h 6858001"/>
              <a:gd name="connsiteX3371" fmla="*/ 1200422 w 5413695"/>
              <a:gd name="connsiteY3371" fmla="*/ 2373903 h 6858001"/>
              <a:gd name="connsiteX3372" fmla="*/ 1186411 w 5413695"/>
              <a:gd name="connsiteY3372" fmla="*/ 2379372 h 6858001"/>
              <a:gd name="connsiteX3373" fmla="*/ 1171996 w 5413695"/>
              <a:gd name="connsiteY3373" fmla="*/ 2383400 h 6858001"/>
              <a:gd name="connsiteX3374" fmla="*/ 1161269 w 5413695"/>
              <a:gd name="connsiteY3374" fmla="*/ 2389504 h 6858001"/>
              <a:gd name="connsiteX3375" fmla="*/ 1157285 w 5413695"/>
              <a:gd name="connsiteY3375" fmla="*/ 2403050 h 6858001"/>
              <a:gd name="connsiteX3376" fmla="*/ 1150311 w 5413695"/>
              <a:gd name="connsiteY3376" fmla="*/ 2400337 h 6858001"/>
              <a:gd name="connsiteX3377" fmla="*/ 1145180 w 5413695"/>
              <a:gd name="connsiteY3377" fmla="*/ 2398663 h 6858001"/>
              <a:gd name="connsiteX3378" fmla="*/ 1142297 w 5413695"/>
              <a:gd name="connsiteY3378" fmla="*/ 2399469 h 6858001"/>
              <a:gd name="connsiteX3379" fmla="*/ 1138778 w 5413695"/>
              <a:gd name="connsiteY3379" fmla="*/ 2403559 h 6858001"/>
              <a:gd name="connsiteX3380" fmla="*/ 1134454 w 5413695"/>
              <a:gd name="connsiteY3380" fmla="*/ 2404767 h 6858001"/>
              <a:gd name="connsiteX3381" fmla="*/ 1131571 w 5413695"/>
              <a:gd name="connsiteY3381" fmla="*/ 2405573 h 6858001"/>
              <a:gd name="connsiteX3382" fmla="*/ 1127883 w 5413695"/>
              <a:gd name="connsiteY3382" fmla="*/ 2403495 h 6858001"/>
              <a:gd name="connsiteX3383" fmla="*/ 1125233 w 5413695"/>
              <a:gd name="connsiteY3383" fmla="*/ 2399574 h 6858001"/>
              <a:gd name="connsiteX3384" fmla="*/ 1123155 w 5413695"/>
              <a:gd name="connsiteY3384" fmla="*/ 2403262 h 6858001"/>
              <a:gd name="connsiteX3385" fmla="*/ 1120675 w 5413695"/>
              <a:gd name="connsiteY3385" fmla="*/ 2405509 h 6858001"/>
              <a:gd name="connsiteX3386" fmla="*/ 1120844 w 5413695"/>
              <a:gd name="connsiteY3386" fmla="*/ 2411678 h 6858001"/>
              <a:gd name="connsiteX3387" fmla="*/ 1122052 w 5413695"/>
              <a:gd name="connsiteY3387" fmla="*/ 2416002 h 6858001"/>
              <a:gd name="connsiteX3388" fmla="*/ 1120378 w 5413695"/>
              <a:gd name="connsiteY3388" fmla="*/ 2421132 h 6858001"/>
              <a:gd name="connsiteX3389" fmla="*/ 1111963 w 5413695"/>
              <a:gd name="connsiteY3389" fmla="*/ 2418821 h 6858001"/>
              <a:gd name="connsiteX3390" fmla="*/ 1099625 w 5413695"/>
              <a:gd name="connsiteY3390" fmla="*/ 2419160 h 6858001"/>
              <a:gd name="connsiteX3391" fmla="*/ 1086886 w 5413695"/>
              <a:gd name="connsiteY3391" fmla="*/ 2418058 h 6858001"/>
              <a:gd name="connsiteX3392" fmla="*/ 1072471 w 5413695"/>
              <a:gd name="connsiteY3392" fmla="*/ 2422086 h 6858001"/>
              <a:gd name="connsiteX3393" fmla="*/ 1063185 w 5413695"/>
              <a:gd name="connsiteY3393" fmla="*/ 2427788 h 6858001"/>
              <a:gd name="connsiteX3394" fmla="*/ 1060875 w 5413695"/>
              <a:gd name="connsiteY3394" fmla="*/ 2436204 h 6858001"/>
              <a:gd name="connsiteX3395" fmla="*/ 1046523 w 5413695"/>
              <a:gd name="connsiteY3395" fmla="*/ 2429335 h 6858001"/>
              <a:gd name="connsiteX3396" fmla="*/ 1032744 w 5413695"/>
              <a:gd name="connsiteY3396" fmla="*/ 2430077 h 6858001"/>
              <a:gd name="connsiteX3397" fmla="*/ 1021212 w 5413695"/>
              <a:gd name="connsiteY3397" fmla="*/ 2433299 h 6858001"/>
              <a:gd name="connsiteX3398" fmla="*/ 1012161 w 5413695"/>
              <a:gd name="connsiteY3398" fmla="*/ 2434274 h 6858001"/>
              <a:gd name="connsiteX3399" fmla="*/ 1002940 w 5413695"/>
              <a:gd name="connsiteY3399" fmla="*/ 2429081 h 6858001"/>
              <a:gd name="connsiteX3400" fmla="*/ 1000460 w 5413695"/>
              <a:gd name="connsiteY3400" fmla="*/ 2431328 h 6858001"/>
              <a:gd name="connsiteX3401" fmla="*/ 996940 w 5413695"/>
              <a:gd name="connsiteY3401" fmla="*/ 2435418 h 6858001"/>
              <a:gd name="connsiteX3402" fmla="*/ 994864 w 5413695"/>
              <a:gd name="connsiteY3402" fmla="*/ 2439107 h 6858001"/>
              <a:gd name="connsiteX3403" fmla="*/ 992383 w 5413695"/>
              <a:gd name="connsiteY3403" fmla="*/ 2441353 h 6858001"/>
              <a:gd name="connsiteX3404" fmla="*/ 992552 w 5413695"/>
              <a:gd name="connsiteY3404" fmla="*/ 2447523 h 6858001"/>
              <a:gd name="connsiteX3405" fmla="*/ 993761 w 5413695"/>
              <a:gd name="connsiteY3405" fmla="*/ 2451847 h 6858001"/>
              <a:gd name="connsiteX3406" fmla="*/ 994969 w 5413695"/>
              <a:gd name="connsiteY3406" fmla="*/ 2456171 h 6858001"/>
              <a:gd name="connsiteX3407" fmla="*/ 991684 w 5413695"/>
              <a:gd name="connsiteY3407" fmla="*/ 2455536 h 6858001"/>
              <a:gd name="connsiteX3408" fmla="*/ 987994 w 5413695"/>
              <a:gd name="connsiteY3408" fmla="*/ 2453458 h 6858001"/>
              <a:gd name="connsiteX3409" fmla="*/ 986786 w 5413695"/>
              <a:gd name="connsiteY3409" fmla="*/ 2449134 h 6858001"/>
              <a:gd name="connsiteX3410" fmla="*/ 985175 w 5413695"/>
              <a:gd name="connsiteY3410" fmla="*/ 2443368 h 6858001"/>
              <a:gd name="connsiteX3411" fmla="*/ 970930 w 5413695"/>
              <a:gd name="connsiteY3411" fmla="*/ 2453564 h 6858001"/>
              <a:gd name="connsiteX3412" fmla="*/ 954840 w 5413695"/>
              <a:gd name="connsiteY3412" fmla="*/ 2462721 h 6858001"/>
              <a:gd name="connsiteX3413" fmla="*/ 953398 w 5413695"/>
              <a:gd name="connsiteY3413" fmla="*/ 2463124 h 6858001"/>
              <a:gd name="connsiteX3414" fmla="*/ 948439 w 5413695"/>
              <a:gd name="connsiteY3414" fmla="*/ 2467619 h 6858001"/>
              <a:gd name="connsiteX3415" fmla="*/ 947400 w 5413695"/>
              <a:gd name="connsiteY3415" fmla="*/ 2469462 h 6858001"/>
              <a:gd name="connsiteX3416" fmla="*/ 952530 w 5413695"/>
              <a:gd name="connsiteY3416" fmla="*/ 2471137 h 6858001"/>
              <a:gd name="connsiteX3417" fmla="*/ 953738 w 5413695"/>
              <a:gd name="connsiteY3417" fmla="*/ 2475461 h 6858001"/>
              <a:gd name="connsiteX3418" fmla="*/ 954543 w 5413695"/>
              <a:gd name="connsiteY3418" fmla="*/ 2478345 h 6858001"/>
              <a:gd name="connsiteX3419" fmla="*/ 951661 w 5413695"/>
              <a:gd name="connsiteY3419" fmla="*/ 2479150 h 6858001"/>
              <a:gd name="connsiteX3420" fmla="*/ 945258 w 5413695"/>
              <a:gd name="connsiteY3420" fmla="*/ 2484046 h 6858001"/>
              <a:gd name="connsiteX3421" fmla="*/ 943245 w 5413695"/>
              <a:gd name="connsiteY3421" fmla="*/ 2476839 h 6858001"/>
              <a:gd name="connsiteX3422" fmla="*/ 944517 w 5413695"/>
              <a:gd name="connsiteY3422" fmla="*/ 2470267 h 6858001"/>
              <a:gd name="connsiteX3423" fmla="*/ 943309 w 5413695"/>
              <a:gd name="connsiteY3423" fmla="*/ 2465943 h 6858001"/>
              <a:gd name="connsiteX3424" fmla="*/ 895740 w 5413695"/>
              <a:gd name="connsiteY3424" fmla="*/ 2479234 h 6858001"/>
              <a:gd name="connsiteX3425" fmla="*/ 847365 w 5413695"/>
              <a:gd name="connsiteY3425" fmla="*/ 2489642 h 6858001"/>
              <a:gd name="connsiteX3426" fmla="*/ 796511 w 5413695"/>
              <a:gd name="connsiteY3426" fmla="*/ 2502298 h 6858001"/>
              <a:gd name="connsiteX3427" fmla="*/ 756722 w 5413695"/>
              <a:gd name="connsiteY3427" fmla="*/ 2521185 h 6858001"/>
              <a:gd name="connsiteX3428" fmla="*/ 755110 w 5413695"/>
              <a:gd name="connsiteY3428" fmla="*/ 2515419 h 6858001"/>
              <a:gd name="connsiteX3429" fmla="*/ 754708 w 5413695"/>
              <a:gd name="connsiteY3429" fmla="*/ 2513977 h 6858001"/>
              <a:gd name="connsiteX3430" fmla="*/ 751020 w 5413695"/>
              <a:gd name="connsiteY3430" fmla="*/ 2511899 h 6858001"/>
              <a:gd name="connsiteX3431" fmla="*/ 748136 w 5413695"/>
              <a:gd name="connsiteY3431" fmla="*/ 2512705 h 6858001"/>
              <a:gd name="connsiteX3432" fmla="*/ 746695 w 5413695"/>
              <a:gd name="connsiteY3432" fmla="*/ 2513108 h 6858001"/>
              <a:gd name="connsiteX3433" fmla="*/ 740929 w 5413695"/>
              <a:gd name="connsiteY3433" fmla="*/ 2514719 h 6858001"/>
              <a:gd name="connsiteX3434" fmla="*/ 739487 w 5413695"/>
              <a:gd name="connsiteY3434" fmla="*/ 2515122 h 6858001"/>
              <a:gd name="connsiteX3435" fmla="*/ 736605 w 5413695"/>
              <a:gd name="connsiteY3435" fmla="*/ 2515927 h 6858001"/>
              <a:gd name="connsiteX3436" fmla="*/ 733721 w 5413695"/>
              <a:gd name="connsiteY3436" fmla="*/ 2516733 h 6858001"/>
              <a:gd name="connsiteX3437" fmla="*/ 732513 w 5413695"/>
              <a:gd name="connsiteY3437" fmla="*/ 2512408 h 6858001"/>
              <a:gd name="connsiteX3438" fmla="*/ 639961 w 5413695"/>
              <a:gd name="connsiteY3438" fmla="*/ 2553808 h 6858001"/>
              <a:gd name="connsiteX3439" fmla="*/ 543149 w 5413695"/>
              <a:gd name="connsiteY3439" fmla="*/ 2585519 h 6858001"/>
              <a:gd name="connsiteX3440" fmla="*/ 448011 w 5413695"/>
              <a:gd name="connsiteY3440" fmla="*/ 2612101 h 6858001"/>
              <a:gd name="connsiteX3441" fmla="*/ 352874 w 5413695"/>
              <a:gd name="connsiteY3441" fmla="*/ 2638682 h 6858001"/>
              <a:gd name="connsiteX3442" fmla="*/ 429335 w 5413695"/>
              <a:gd name="connsiteY3442" fmla="*/ 2606441 h 6858001"/>
              <a:gd name="connsiteX3443" fmla="*/ 512369 w 5413695"/>
              <a:gd name="connsiteY3443" fmla="*/ 2575471 h 6858001"/>
              <a:gd name="connsiteX3444" fmla="*/ 596208 w 5413695"/>
              <a:gd name="connsiteY3444" fmla="*/ 2547385 h 6858001"/>
              <a:gd name="connsiteX3445" fmla="*/ 678605 w 5413695"/>
              <a:gd name="connsiteY3445" fmla="*/ 2519700 h 6858001"/>
              <a:gd name="connsiteX3446" fmla="*/ 759329 w 5413695"/>
              <a:gd name="connsiteY3446" fmla="*/ 2497145 h 6858001"/>
              <a:gd name="connsiteX3447" fmla="*/ 836936 w 5413695"/>
              <a:gd name="connsiteY3447" fmla="*/ 2480123 h 6858001"/>
              <a:gd name="connsiteX3448" fmla="*/ 836131 w 5413695"/>
              <a:gd name="connsiteY3448" fmla="*/ 2477241 h 6858001"/>
              <a:gd name="connsiteX3449" fmla="*/ 835727 w 5413695"/>
              <a:gd name="connsiteY3449" fmla="*/ 2475799 h 6858001"/>
              <a:gd name="connsiteX3450" fmla="*/ 834116 w 5413695"/>
              <a:gd name="connsiteY3450" fmla="*/ 2470033 h 6858001"/>
              <a:gd name="connsiteX3451" fmla="*/ 832909 w 5413695"/>
              <a:gd name="connsiteY3451" fmla="*/ 2465709 h 6858001"/>
              <a:gd name="connsiteX3452" fmla="*/ 828817 w 5413695"/>
              <a:gd name="connsiteY3452" fmla="*/ 2462191 h 6858001"/>
              <a:gd name="connsiteX3453" fmla="*/ 830492 w 5413695"/>
              <a:gd name="connsiteY3453" fmla="*/ 2457060 h 6858001"/>
              <a:gd name="connsiteX3454" fmla="*/ 832570 w 5413695"/>
              <a:gd name="connsiteY3454" fmla="*/ 2453372 h 6858001"/>
              <a:gd name="connsiteX3455" fmla="*/ 833205 w 5413695"/>
              <a:gd name="connsiteY3455" fmla="*/ 2450086 h 6858001"/>
              <a:gd name="connsiteX3456" fmla="*/ 840984 w 5413695"/>
              <a:gd name="connsiteY3456" fmla="*/ 2455683 h 6858001"/>
              <a:gd name="connsiteX3457" fmla="*/ 849804 w 5413695"/>
              <a:gd name="connsiteY3457" fmla="*/ 2459435 h 6858001"/>
              <a:gd name="connsiteX3458" fmla="*/ 854530 w 5413695"/>
              <a:gd name="connsiteY3458" fmla="*/ 2459668 h 6858001"/>
              <a:gd name="connsiteX3459" fmla="*/ 861738 w 5413695"/>
              <a:gd name="connsiteY3459" fmla="*/ 2457655 h 6858001"/>
              <a:gd name="connsiteX3460" fmla="*/ 868543 w 5413695"/>
              <a:gd name="connsiteY3460" fmla="*/ 2454199 h 6858001"/>
              <a:gd name="connsiteX3461" fmla="*/ 870154 w 5413695"/>
              <a:gd name="connsiteY3461" fmla="*/ 2459965 h 6858001"/>
              <a:gd name="connsiteX3462" fmla="*/ 876090 w 5413695"/>
              <a:gd name="connsiteY3462" fmla="*/ 2464522 h 6858001"/>
              <a:gd name="connsiteX3463" fmla="*/ 880413 w 5413695"/>
              <a:gd name="connsiteY3463" fmla="*/ 2463314 h 6858001"/>
              <a:gd name="connsiteX3464" fmla="*/ 886582 w 5413695"/>
              <a:gd name="connsiteY3464" fmla="*/ 2463145 h 6858001"/>
              <a:gd name="connsiteX3465" fmla="*/ 893387 w 5413695"/>
              <a:gd name="connsiteY3465" fmla="*/ 2459689 h 6858001"/>
              <a:gd name="connsiteX3466" fmla="*/ 900594 w 5413695"/>
              <a:gd name="connsiteY3466" fmla="*/ 2457676 h 6858001"/>
              <a:gd name="connsiteX3467" fmla="*/ 906996 w 5413695"/>
              <a:gd name="connsiteY3467" fmla="*/ 2452779 h 6858001"/>
              <a:gd name="connsiteX3468" fmla="*/ 907230 w 5413695"/>
              <a:gd name="connsiteY3468" fmla="*/ 2448052 h 6858001"/>
              <a:gd name="connsiteX3469" fmla="*/ 906424 w 5413695"/>
              <a:gd name="connsiteY3469" fmla="*/ 2445169 h 6858001"/>
              <a:gd name="connsiteX3470" fmla="*/ 904580 w 5413695"/>
              <a:gd name="connsiteY3470" fmla="*/ 2444131 h 6858001"/>
              <a:gd name="connsiteX3471" fmla="*/ 903774 w 5413695"/>
              <a:gd name="connsiteY3471" fmla="*/ 2441248 h 6858001"/>
              <a:gd name="connsiteX3472" fmla="*/ 902969 w 5413695"/>
              <a:gd name="connsiteY3472" fmla="*/ 2438364 h 6858001"/>
              <a:gd name="connsiteX3473" fmla="*/ 904008 w 5413695"/>
              <a:gd name="connsiteY3473" fmla="*/ 2436520 h 6858001"/>
              <a:gd name="connsiteX3474" fmla="*/ 903202 w 5413695"/>
              <a:gd name="connsiteY3474" fmla="*/ 2433637 h 6858001"/>
              <a:gd name="connsiteX3475" fmla="*/ 900552 w 5413695"/>
              <a:gd name="connsiteY3475" fmla="*/ 2429716 h 6858001"/>
              <a:gd name="connsiteX3476" fmla="*/ 909201 w 5413695"/>
              <a:gd name="connsiteY3476" fmla="*/ 2427299 h 6858001"/>
              <a:gd name="connsiteX3477" fmla="*/ 909604 w 5413695"/>
              <a:gd name="connsiteY3477" fmla="*/ 2428741 h 6858001"/>
              <a:gd name="connsiteX3478" fmla="*/ 910410 w 5413695"/>
              <a:gd name="connsiteY3478" fmla="*/ 2431624 h 6858001"/>
              <a:gd name="connsiteX3479" fmla="*/ 909774 w 5413695"/>
              <a:gd name="connsiteY3479" fmla="*/ 2434909 h 6858001"/>
              <a:gd name="connsiteX3480" fmla="*/ 908098 w 5413695"/>
              <a:gd name="connsiteY3480" fmla="*/ 2440039 h 6858001"/>
              <a:gd name="connsiteX3481" fmla="*/ 917553 w 5413695"/>
              <a:gd name="connsiteY3481" fmla="*/ 2440506 h 6858001"/>
              <a:gd name="connsiteX3482" fmla="*/ 928046 w 5413695"/>
              <a:gd name="connsiteY3482" fmla="*/ 2439127 h 6858001"/>
              <a:gd name="connsiteX3483" fmla="*/ 939176 w 5413695"/>
              <a:gd name="connsiteY3483" fmla="*/ 2434464 h 6858001"/>
              <a:gd name="connsiteX3484" fmla="*/ 937162 w 5413695"/>
              <a:gd name="connsiteY3484" fmla="*/ 2427256 h 6858001"/>
              <a:gd name="connsiteX3485" fmla="*/ 940447 w 5413695"/>
              <a:gd name="connsiteY3485" fmla="*/ 2427893 h 6858001"/>
              <a:gd name="connsiteX3486" fmla="*/ 942058 w 5413695"/>
              <a:gd name="connsiteY3486" fmla="*/ 2433659 h 6858001"/>
              <a:gd name="connsiteX3487" fmla="*/ 951979 w 5413695"/>
              <a:gd name="connsiteY3487" fmla="*/ 2424671 h 6858001"/>
              <a:gd name="connsiteX3488" fmla="*/ 960862 w 5413695"/>
              <a:gd name="connsiteY3488" fmla="*/ 2417527 h 6858001"/>
              <a:gd name="connsiteX3489" fmla="*/ 970380 w 5413695"/>
              <a:gd name="connsiteY3489" fmla="*/ 2407097 h 6858001"/>
              <a:gd name="connsiteX3490" fmla="*/ 974407 w 5413695"/>
              <a:gd name="connsiteY3490" fmla="*/ 2421512 h 6858001"/>
              <a:gd name="connsiteX3491" fmla="*/ 996899 w 5413695"/>
              <a:gd name="connsiteY3491" fmla="*/ 2407458 h 6858001"/>
              <a:gd name="connsiteX3492" fmla="*/ 1022040 w 5413695"/>
              <a:gd name="connsiteY3492" fmla="*/ 2397325 h 6858001"/>
              <a:gd name="connsiteX3493" fmla="*/ 1048793 w 5413695"/>
              <a:gd name="connsiteY3493" fmla="*/ 2392959 h 6858001"/>
              <a:gd name="connsiteX3494" fmla="*/ 1074675 w 5413695"/>
              <a:gd name="connsiteY3494" fmla="*/ 2396605 h 6858001"/>
              <a:gd name="connsiteX3495" fmla="*/ 1071219 w 5413695"/>
              <a:gd name="connsiteY3495" fmla="*/ 2389801 h 6858001"/>
              <a:gd name="connsiteX3496" fmla="*/ 1070414 w 5413695"/>
              <a:gd name="connsiteY3496" fmla="*/ 2386918 h 6858001"/>
              <a:gd name="connsiteX3497" fmla="*/ 1066323 w 5413695"/>
              <a:gd name="connsiteY3497" fmla="*/ 2383399 h 6858001"/>
              <a:gd name="connsiteX3498" fmla="*/ 1062635 w 5413695"/>
              <a:gd name="connsiteY3498" fmla="*/ 2381321 h 6858001"/>
              <a:gd name="connsiteX3499" fmla="*/ 1061829 w 5413695"/>
              <a:gd name="connsiteY3499" fmla="*/ 2378438 h 6858001"/>
              <a:gd name="connsiteX3500" fmla="*/ 1059179 w 5413695"/>
              <a:gd name="connsiteY3500" fmla="*/ 2374517 h 6858001"/>
              <a:gd name="connsiteX3501" fmla="*/ 1057166 w 5413695"/>
              <a:gd name="connsiteY3501" fmla="*/ 2367310 h 6858001"/>
              <a:gd name="connsiteX3502" fmla="*/ 1063503 w 5413695"/>
              <a:gd name="connsiteY3502" fmla="*/ 2373309 h 6858001"/>
              <a:gd name="connsiteX3503" fmla="*/ 1069842 w 5413695"/>
              <a:gd name="connsiteY3503" fmla="*/ 2379308 h 6858001"/>
              <a:gd name="connsiteX3504" fmla="*/ 1077621 w 5413695"/>
              <a:gd name="connsiteY3504" fmla="*/ 2384904 h 6858001"/>
              <a:gd name="connsiteX3505" fmla="*/ 1083960 w 5413695"/>
              <a:gd name="connsiteY3505" fmla="*/ 2390904 h 6858001"/>
              <a:gd name="connsiteX3506" fmla="*/ 1130320 w 5413695"/>
              <a:gd name="connsiteY3506" fmla="*/ 2373288 h 6858001"/>
              <a:gd name="connsiteX3507" fmla="*/ 1176278 w 5413695"/>
              <a:gd name="connsiteY3507" fmla="*/ 2354231 h 6858001"/>
              <a:gd name="connsiteX3508" fmla="*/ 1224653 w 5413695"/>
              <a:gd name="connsiteY3508" fmla="*/ 2343823 h 6858001"/>
              <a:gd name="connsiteX3509" fmla="*/ 1277924 w 5413695"/>
              <a:gd name="connsiteY3509" fmla="*/ 2339817 h 6858001"/>
              <a:gd name="connsiteX3510" fmla="*/ 1277118 w 5413695"/>
              <a:gd name="connsiteY3510" fmla="*/ 2336934 h 6858001"/>
              <a:gd name="connsiteX3511" fmla="*/ 1276313 w 5413695"/>
              <a:gd name="connsiteY3511" fmla="*/ 2334051 h 6858001"/>
              <a:gd name="connsiteX3512" fmla="*/ 1273026 w 5413695"/>
              <a:gd name="connsiteY3512" fmla="*/ 2333415 h 6858001"/>
              <a:gd name="connsiteX3513" fmla="*/ 1346543 w 5413695"/>
              <a:gd name="connsiteY3513" fmla="*/ 2312875 h 6858001"/>
              <a:gd name="connsiteX3514" fmla="*/ 1424446 w 5413695"/>
              <a:gd name="connsiteY3514" fmla="*/ 2280231 h 6858001"/>
              <a:gd name="connsiteX3515" fmla="*/ 1504830 w 5413695"/>
              <a:gd name="connsiteY3515" fmla="*/ 2245339 h 6858001"/>
              <a:gd name="connsiteX3516" fmla="*/ 1586254 w 5413695"/>
              <a:gd name="connsiteY3516" fmla="*/ 2208603 h 6858001"/>
              <a:gd name="connsiteX3517" fmla="*/ 1667443 w 5413695"/>
              <a:gd name="connsiteY3517" fmla="*/ 2176594 h 6858001"/>
              <a:gd name="connsiteX3518" fmla="*/ 1747360 w 5413695"/>
              <a:gd name="connsiteY3518" fmla="*/ 2151158 h 6858001"/>
              <a:gd name="connsiteX3519" fmla="*/ 1754568 w 5413695"/>
              <a:gd name="connsiteY3519" fmla="*/ 2149144 h 6858001"/>
              <a:gd name="connsiteX3520" fmla="*/ 1757048 w 5413695"/>
              <a:gd name="connsiteY3520" fmla="*/ 2146897 h 6858001"/>
              <a:gd name="connsiteX3521" fmla="*/ 1758320 w 5413695"/>
              <a:gd name="connsiteY3521" fmla="*/ 2140326 h 6858001"/>
              <a:gd name="connsiteX3522" fmla="*/ 1756307 w 5413695"/>
              <a:gd name="connsiteY3522" fmla="*/ 2133117 h 6858001"/>
              <a:gd name="connsiteX3523" fmla="*/ 1792916 w 5413695"/>
              <a:gd name="connsiteY3523" fmla="*/ 2130659 h 6858001"/>
              <a:gd name="connsiteX3524" fmla="*/ 1831836 w 5413695"/>
              <a:gd name="connsiteY3524" fmla="*/ 2119785 h 6858001"/>
              <a:gd name="connsiteX3525" fmla="*/ 1832068 w 5413695"/>
              <a:gd name="connsiteY3525" fmla="*/ 2115057 h 6858001"/>
              <a:gd name="connsiteX3526" fmla="*/ 1836627 w 5413695"/>
              <a:gd name="connsiteY3526" fmla="*/ 2109122 h 6858001"/>
              <a:gd name="connsiteX3527" fmla="*/ 1840146 w 5413695"/>
              <a:gd name="connsiteY3527" fmla="*/ 2105031 h 6858001"/>
              <a:gd name="connsiteX3528" fmla="*/ 1843028 w 5413695"/>
              <a:gd name="connsiteY3528" fmla="*/ 2104225 h 6858001"/>
              <a:gd name="connsiteX3529" fmla="*/ 1845678 w 5413695"/>
              <a:gd name="connsiteY3529" fmla="*/ 2108147 h 6858001"/>
              <a:gd name="connsiteX3530" fmla="*/ 1849367 w 5413695"/>
              <a:gd name="connsiteY3530" fmla="*/ 2110225 h 6858001"/>
              <a:gd name="connsiteX3531" fmla="*/ 1850171 w 5413695"/>
              <a:gd name="connsiteY3531" fmla="*/ 2113108 h 6858001"/>
              <a:gd name="connsiteX3532" fmla="*/ 1853055 w 5413695"/>
              <a:gd name="connsiteY3532" fmla="*/ 2112302 h 6858001"/>
              <a:gd name="connsiteX3533" fmla="*/ 1852250 w 5413695"/>
              <a:gd name="connsiteY3533" fmla="*/ 2109420 h 6858001"/>
              <a:gd name="connsiteX3534" fmla="*/ 1851041 w 5413695"/>
              <a:gd name="connsiteY3534" fmla="*/ 2105094 h 6858001"/>
              <a:gd name="connsiteX3535" fmla="*/ 1852886 w 5413695"/>
              <a:gd name="connsiteY3535" fmla="*/ 2106134 h 6858001"/>
              <a:gd name="connsiteX3536" fmla="*/ 1853691 w 5413695"/>
              <a:gd name="connsiteY3536" fmla="*/ 2109016 h 6858001"/>
              <a:gd name="connsiteX3537" fmla="*/ 1854497 w 5413695"/>
              <a:gd name="connsiteY3537" fmla="*/ 2111900 h 6858001"/>
              <a:gd name="connsiteX3538" fmla="*/ 1861704 w 5413695"/>
              <a:gd name="connsiteY3538" fmla="*/ 2109886 h 6858001"/>
              <a:gd name="connsiteX3539" fmla="*/ 1866663 w 5413695"/>
              <a:gd name="connsiteY3539" fmla="*/ 2105392 h 6858001"/>
              <a:gd name="connsiteX3540" fmla="*/ 1870989 w 5413695"/>
              <a:gd name="connsiteY3540" fmla="*/ 2104184 h 6858001"/>
              <a:gd name="connsiteX3541" fmla="*/ 1872429 w 5413695"/>
              <a:gd name="connsiteY3541" fmla="*/ 2103780 h 6858001"/>
              <a:gd name="connsiteX3542" fmla="*/ 1871625 w 5413695"/>
              <a:gd name="connsiteY3542" fmla="*/ 2100899 h 6858001"/>
              <a:gd name="connsiteX3543" fmla="*/ 1871221 w 5413695"/>
              <a:gd name="connsiteY3543" fmla="*/ 2099457 h 6858001"/>
              <a:gd name="connsiteX3544" fmla="*/ 1874105 w 5413695"/>
              <a:gd name="connsiteY3544" fmla="*/ 2098651 h 6858001"/>
              <a:gd name="connsiteX3545" fmla="*/ 1876987 w 5413695"/>
              <a:gd name="connsiteY3545" fmla="*/ 2097845 h 6858001"/>
              <a:gd name="connsiteX3546" fmla="*/ 1877390 w 5413695"/>
              <a:gd name="connsiteY3546" fmla="*/ 2099287 h 6858001"/>
              <a:gd name="connsiteX3547" fmla="*/ 1888520 w 5413695"/>
              <a:gd name="connsiteY3547" fmla="*/ 2094623 h 6858001"/>
              <a:gd name="connsiteX3548" fmla="*/ 1899247 w 5413695"/>
              <a:gd name="connsiteY3548" fmla="*/ 2088518 h 6858001"/>
              <a:gd name="connsiteX3549" fmla="*/ 1911413 w 5413695"/>
              <a:gd name="connsiteY3549" fmla="*/ 2082011 h 6858001"/>
              <a:gd name="connsiteX3550" fmla="*/ 1860963 w 5413695"/>
              <a:gd name="connsiteY3550" fmla="*/ 2096107 h 6858001"/>
              <a:gd name="connsiteX3551" fmla="*/ 1806185 w 5413695"/>
              <a:gd name="connsiteY3551" fmla="*/ 2111412 h 6858001"/>
              <a:gd name="connsiteX3552" fmla="*/ 1747085 w 5413695"/>
              <a:gd name="connsiteY3552" fmla="*/ 2127925 h 6858001"/>
              <a:gd name="connsiteX3553" fmla="*/ 1689425 w 5413695"/>
              <a:gd name="connsiteY3553" fmla="*/ 2144035 h 6858001"/>
              <a:gd name="connsiteX3554" fmla="*/ 1638571 w 5413695"/>
              <a:gd name="connsiteY3554" fmla="*/ 2156689 h 6858001"/>
              <a:gd name="connsiteX3555" fmla="*/ 1597405 w 5413695"/>
              <a:gd name="connsiteY3555" fmla="*/ 2165083 h 6858001"/>
              <a:gd name="connsiteX3556" fmla="*/ 1602364 w 5413695"/>
              <a:gd name="connsiteY3556" fmla="*/ 2160589 h 6858001"/>
              <a:gd name="connsiteX3557" fmla="*/ 1606287 w 5413695"/>
              <a:gd name="connsiteY3557" fmla="*/ 2157940 h 6858001"/>
              <a:gd name="connsiteX3558" fmla="*/ 1609804 w 5413695"/>
              <a:gd name="connsiteY3558" fmla="*/ 2153848 h 6858001"/>
              <a:gd name="connsiteX3559" fmla="*/ 1615570 w 5413695"/>
              <a:gd name="connsiteY3559" fmla="*/ 2152237 h 6858001"/>
              <a:gd name="connsiteX3560" fmla="*/ 1617012 w 5413695"/>
              <a:gd name="connsiteY3560" fmla="*/ 2151835 h 6858001"/>
              <a:gd name="connsiteX3561" fmla="*/ 1620700 w 5413695"/>
              <a:gd name="connsiteY3561" fmla="*/ 2153913 h 6858001"/>
              <a:gd name="connsiteX3562" fmla="*/ 1623350 w 5413695"/>
              <a:gd name="connsiteY3562" fmla="*/ 2157834 h 6858001"/>
              <a:gd name="connsiteX3563" fmla="*/ 1626234 w 5413695"/>
              <a:gd name="connsiteY3563" fmla="*/ 2157028 h 6858001"/>
              <a:gd name="connsiteX3564" fmla="*/ 1627908 w 5413695"/>
              <a:gd name="connsiteY3564" fmla="*/ 2151899 h 6858001"/>
              <a:gd name="connsiteX3565" fmla="*/ 1627104 w 5413695"/>
              <a:gd name="connsiteY3565" fmla="*/ 2149014 h 6858001"/>
              <a:gd name="connsiteX3566" fmla="*/ 1625894 w 5413695"/>
              <a:gd name="connsiteY3566" fmla="*/ 2144691 h 6858001"/>
              <a:gd name="connsiteX3567" fmla="*/ 1626531 w 5413695"/>
              <a:gd name="connsiteY3567" fmla="*/ 2141405 h 6858001"/>
              <a:gd name="connsiteX3568" fmla="*/ 1629413 w 5413695"/>
              <a:gd name="connsiteY3568" fmla="*/ 2140600 h 6858001"/>
              <a:gd name="connsiteX3569" fmla="*/ 1649530 w 5413695"/>
              <a:gd name="connsiteY3569" fmla="*/ 2145858 h 6858001"/>
              <a:gd name="connsiteX3570" fmla="*/ 1665387 w 5413695"/>
              <a:gd name="connsiteY3570" fmla="*/ 2141427 h 6858001"/>
              <a:gd name="connsiteX3571" fmla="*/ 1682515 w 5413695"/>
              <a:gd name="connsiteY3571" fmla="*/ 2130425 h 6858001"/>
              <a:gd name="connsiteX3572" fmla="*/ 1698604 w 5413695"/>
              <a:gd name="connsiteY3572" fmla="*/ 2121268 h 6858001"/>
              <a:gd name="connsiteX3573" fmla="*/ 1716539 w 5413695"/>
              <a:gd name="connsiteY3573" fmla="*/ 2113148 h 6858001"/>
              <a:gd name="connsiteX3574" fmla="*/ 1732967 w 5413695"/>
              <a:gd name="connsiteY3574" fmla="*/ 2116329 h 6858001"/>
              <a:gd name="connsiteX3575" fmla="*/ 1734642 w 5413695"/>
              <a:gd name="connsiteY3575" fmla="*/ 2111199 h 6858001"/>
              <a:gd name="connsiteX3576" fmla="*/ 1737757 w 5413695"/>
              <a:gd name="connsiteY3576" fmla="*/ 2105666 h 6858001"/>
              <a:gd name="connsiteX3577" fmla="*/ 1741276 w 5413695"/>
              <a:gd name="connsiteY3577" fmla="*/ 2101576 h 6858001"/>
              <a:gd name="connsiteX3578" fmla="*/ 1784522 w 5413695"/>
              <a:gd name="connsiteY3578" fmla="*/ 2089492 h 6858001"/>
              <a:gd name="connsiteX3579" fmla="*/ 1830013 w 5413695"/>
              <a:gd name="connsiteY3579" fmla="*/ 2079890 h 6858001"/>
              <a:gd name="connsiteX3580" fmla="*/ 1873659 w 5413695"/>
              <a:gd name="connsiteY3580" fmla="*/ 2069249 h 6858001"/>
              <a:gd name="connsiteX3581" fmla="*/ 1912750 w 5413695"/>
              <a:gd name="connsiteY3581" fmla="*/ 2064543 h 6858001"/>
              <a:gd name="connsiteX3582" fmla="*/ 1944864 w 5413695"/>
              <a:gd name="connsiteY3582" fmla="*/ 2057125 h 6858001"/>
              <a:gd name="connsiteX3583" fmla="*/ 1949190 w 5413695"/>
              <a:gd name="connsiteY3583" fmla="*/ 2055916 h 6858001"/>
              <a:gd name="connsiteX3584" fmla="*/ 1954956 w 5413695"/>
              <a:gd name="connsiteY3584" fmla="*/ 2054305 h 6858001"/>
              <a:gd name="connsiteX3585" fmla="*/ 1958876 w 5413695"/>
              <a:gd name="connsiteY3585" fmla="*/ 2051655 h 6858001"/>
              <a:gd name="connsiteX3586" fmla="*/ 1960890 w 5413695"/>
              <a:gd name="connsiteY3586" fmla="*/ 2058863 h 6858001"/>
              <a:gd name="connsiteX3587" fmla="*/ 1963540 w 5413695"/>
              <a:gd name="connsiteY3587" fmla="*/ 2062785 h 6858001"/>
              <a:gd name="connsiteX3588" fmla="*/ 1964346 w 5413695"/>
              <a:gd name="connsiteY3588" fmla="*/ 2065667 h 6858001"/>
              <a:gd name="connsiteX3589" fmla="*/ 1964749 w 5413695"/>
              <a:gd name="connsiteY3589" fmla="*/ 2067109 h 6858001"/>
              <a:gd name="connsiteX3590" fmla="*/ 1963308 w 5413695"/>
              <a:gd name="connsiteY3590" fmla="*/ 2067512 h 6858001"/>
              <a:gd name="connsiteX3591" fmla="*/ 1953216 w 5413695"/>
              <a:gd name="connsiteY3591" fmla="*/ 2070331 h 6858001"/>
              <a:gd name="connsiteX3592" fmla="*/ 1947620 w 5413695"/>
              <a:gd name="connsiteY3592" fmla="*/ 2078110 h 6858001"/>
              <a:gd name="connsiteX3593" fmla="*/ 1940181 w 5413695"/>
              <a:gd name="connsiteY3593" fmla="*/ 2084850 h 6858001"/>
              <a:gd name="connsiteX3594" fmla="*/ 1945310 w 5413695"/>
              <a:gd name="connsiteY3594" fmla="*/ 2086526 h 6858001"/>
              <a:gd name="connsiteX3595" fmla="*/ 1949634 w 5413695"/>
              <a:gd name="connsiteY3595" fmla="*/ 2085318 h 6858001"/>
              <a:gd name="connsiteX3596" fmla="*/ 1955400 w 5413695"/>
              <a:gd name="connsiteY3596" fmla="*/ 2083707 h 6858001"/>
              <a:gd name="connsiteX3597" fmla="*/ 1960127 w 5413695"/>
              <a:gd name="connsiteY3597" fmla="*/ 2083940 h 6858001"/>
              <a:gd name="connsiteX3598" fmla="*/ 1964623 w 5413695"/>
              <a:gd name="connsiteY3598" fmla="*/ 2088900 h 6858001"/>
              <a:gd name="connsiteX3599" fmla="*/ 1966465 w 5413695"/>
              <a:gd name="connsiteY3599" fmla="*/ 2089939 h 6858001"/>
              <a:gd name="connsiteX3600" fmla="*/ 1958622 w 5413695"/>
              <a:gd name="connsiteY3600" fmla="*/ 2095238 h 6858001"/>
              <a:gd name="connsiteX3601" fmla="*/ 1954064 w 5413695"/>
              <a:gd name="connsiteY3601" fmla="*/ 2101174 h 6858001"/>
              <a:gd name="connsiteX3602" fmla="*/ 1948066 w 5413695"/>
              <a:gd name="connsiteY3602" fmla="*/ 2107513 h 6858001"/>
              <a:gd name="connsiteX3603" fmla="*/ 1945755 w 5413695"/>
              <a:gd name="connsiteY3603" fmla="*/ 2115928 h 6858001"/>
              <a:gd name="connsiteX3604" fmla="*/ 1944482 w 5413695"/>
              <a:gd name="connsiteY3604" fmla="*/ 2122500 h 6858001"/>
              <a:gd name="connsiteX3605" fmla="*/ 1944885 w 5413695"/>
              <a:gd name="connsiteY3605" fmla="*/ 2123942 h 6858001"/>
              <a:gd name="connsiteX3606" fmla="*/ 1943444 w 5413695"/>
              <a:gd name="connsiteY3606" fmla="*/ 2124344 h 6858001"/>
              <a:gd name="connsiteX3607" fmla="*/ 1939289 w 5413695"/>
              <a:gd name="connsiteY3607" fmla="*/ 2131720 h 6858001"/>
              <a:gd name="connsiteX3608" fmla="*/ 1939057 w 5413695"/>
              <a:gd name="connsiteY3608" fmla="*/ 2136447 h 6858001"/>
              <a:gd name="connsiteX3609" fmla="*/ 1943380 w 5413695"/>
              <a:gd name="connsiteY3609" fmla="*/ 2135239 h 6858001"/>
              <a:gd name="connsiteX3610" fmla="*/ 1946900 w 5413695"/>
              <a:gd name="connsiteY3610" fmla="*/ 2131148 h 6858001"/>
              <a:gd name="connsiteX3611" fmla="*/ 1952665 w 5413695"/>
              <a:gd name="connsiteY3611" fmla="*/ 2129537 h 6858001"/>
              <a:gd name="connsiteX3612" fmla="*/ 1952899 w 5413695"/>
              <a:gd name="connsiteY3612" fmla="*/ 2124810 h 6858001"/>
              <a:gd name="connsiteX3613" fmla="*/ 1957858 w 5413695"/>
              <a:gd name="connsiteY3613" fmla="*/ 2120317 h 6858001"/>
              <a:gd name="connsiteX3614" fmla="*/ 1960974 w 5413695"/>
              <a:gd name="connsiteY3614" fmla="*/ 2114783 h 6858001"/>
              <a:gd name="connsiteX3615" fmla="*/ 1959767 w 5413695"/>
              <a:gd name="connsiteY3615" fmla="*/ 2110459 h 6858001"/>
              <a:gd name="connsiteX3616" fmla="*/ 1961039 w 5413695"/>
              <a:gd name="connsiteY3616" fmla="*/ 2103888 h 6858001"/>
              <a:gd name="connsiteX3617" fmla="*/ 1961271 w 5413695"/>
              <a:gd name="connsiteY3617" fmla="*/ 2099161 h 6858001"/>
              <a:gd name="connsiteX3618" fmla="*/ 1964155 w 5413695"/>
              <a:gd name="connsiteY3618" fmla="*/ 2098355 h 6858001"/>
              <a:gd name="connsiteX3619" fmla="*/ 1967038 w 5413695"/>
              <a:gd name="connsiteY3619" fmla="*/ 2097550 h 6858001"/>
              <a:gd name="connsiteX3620" fmla="*/ 1972571 w 5413695"/>
              <a:gd name="connsiteY3620" fmla="*/ 2100666 h 6858001"/>
              <a:gd name="connsiteX3621" fmla="*/ 1968246 w 5413695"/>
              <a:gd name="connsiteY3621" fmla="*/ 2101873 h 6858001"/>
              <a:gd name="connsiteX3622" fmla="*/ 1965363 w 5413695"/>
              <a:gd name="connsiteY3622" fmla="*/ 2102680 h 6858001"/>
              <a:gd name="connsiteX3623" fmla="*/ 1963286 w 5413695"/>
              <a:gd name="connsiteY3623" fmla="*/ 2106368 h 6858001"/>
              <a:gd name="connsiteX3624" fmla="*/ 1962650 w 5413695"/>
              <a:gd name="connsiteY3624" fmla="*/ 2109654 h 6858001"/>
              <a:gd name="connsiteX3625" fmla="*/ 1963859 w 5413695"/>
              <a:gd name="connsiteY3625" fmla="*/ 2113977 h 6858001"/>
              <a:gd name="connsiteX3626" fmla="*/ 1966676 w 5413695"/>
              <a:gd name="connsiteY3626" fmla="*/ 2124068 h 6858001"/>
              <a:gd name="connsiteX3627" fmla="*/ 1975326 w 5413695"/>
              <a:gd name="connsiteY3627" fmla="*/ 2121653 h 6858001"/>
              <a:gd name="connsiteX3628" fmla="*/ 1982534 w 5413695"/>
              <a:gd name="connsiteY3628" fmla="*/ 2119638 h 6858001"/>
              <a:gd name="connsiteX3629" fmla="*/ 1991819 w 5413695"/>
              <a:gd name="connsiteY3629" fmla="*/ 2113936 h 6858001"/>
              <a:gd name="connsiteX3630" fmla="*/ 1993261 w 5413695"/>
              <a:gd name="connsiteY3630" fmla="*/ 2113533 h 6858001"/>
              <a:gd name="connsiteX3631" fmla="*/ 2011427 w 5413695"/>
              <a:gd name="connsiteY3631" fmla="*/ 2100687 h 6858001"/>
              <a:gd name="connsiteX3632" fmla="*/ 2029594 w 5413695"/>
              <a:gd name="connsiteY3632" fmla="*/ 2087841 h 6858001"/>
              <a:gd name="connsiteX3633" fmla="*/ 2054906 w 5413695"/>
              <a:gd name="connsiteY3633" fmla="*/ 2083878 h 6858001"/>
              <a:gd name="connsiteX3634" fmla="*/ 2050008 w 5413695"/>
              <a:gd name="connsiteY3634" fmla="*/ 2077476 h 6858001"/>
              <a:gd name="connsiteX3635" fmla="*/ 2047761 w 5413695"/>
              <a:gd name="connsiteY3635" fmla="*/ 2074996 h 6858001"/>
              <a:gd name="connsiteX3636" fmla="*/ 2041190 w 5413695"/>
              <a:gd name="connsiteY3636" fmla="*/ 2073723 h 6858001"/>
              <a:gd name="connsiteX3637" fmla="*/ 2036463 w 5413695"/>
              <a:gd name="connsiteY3637" fmla="*/ 2073490 h 6858001"/>
              <a:gd name="connsiteX3638" fmla="*/ 2031332 w 5413695"/>
              <a:gd name="connsiteY3638" fmla="*/ 2071815 h 6858001"/>
              <a:gd name="connsiteX3639" fmla="*/ 2024358 w 5413695"/>
              <a:gd name="connsiteY3639" fmla="*/ 2069102 h 6858001"/>
              <a:gd name="connsiteX3640" fmla="*/ 2021710 w 5413695"/>
              <a:gd name="connsiteY3640" fmla="*/ 2065180 h 6858001"/>
              <a:gd name="connsiteX3641" fmla="*/ 2019696 w 5413695"/>
              <a:gd name="connsiteY3641" fmla="*/ 2057972 h 6858001"/>
              <a:gd name="connsiteX3642" fmla="*/ 2060460 w 5413695"/>
              <a:gd name="connsiteY3642" fmla="*/ 2048137 h 6858001"/>
              <a:gd name="connsiteX3643" fmla="*/ 2096094 w 5413695"/>
              <a:gd name="connsiteY3643" fmla="*/ 2036626 h 6858001"/>
              <a:gd name="connsiteX3644" fmla="*/ 2126428 w 5413695"/>
              <a:gd name="connsiteY3644" fmla="*/ 2017274 h 6858001"/>
              <a:gd name="connsiteX3645" fmla="*/ 2159073 w 5413695"/>
              <a:gd name="connsiteY3645" fmla="*/ 1989504 h 6858001"/>
              <a:gd name="connsiteX3646" fmla="*/ 2129841 w 5413695"/>
              <a:gd name="connsiteY3646" fmla="*/ 1996118 h 6858001"/>
              <a:gd name="connsiteX3647" fmla="*/ 2108282 w 5413695"/>
              <a:gd name="connsiteY3647" fmla="*/ 1991263 h 6858001"/>
              <a:gd name="connsiteX3648" fmla="*/ 2129905 w 5413695"/>
              <a:gd name="connsiteY3648" fmla="*/ 1985222 h 6858001"/>
              <a:gd name="connsiteX3649" fmla="*/ 2150256 w 5413695"/>
              <a:gd name="connsiteY3649" fmla="*/ 1985752 h 6858001"/>
              <a:gd name="connsiteX3650" fmla="*/ 2171877 w 5413695"/>
              <a:gd name="connsiteY3650" fmla="*/ 1979711 h 6858001"/>
              <a:gd name="connsiteX3651" fmla="*/ 2173150 w 5413695"/>
              <a:gd name="connsiteY3651" fmla="*/ 1973139 h 6858001"/>
              <a:gd name="connsiteX3652" fmla="*/ 2172746 w 5413695"/>
              <a:gd name="connsiteY3652" fmla="*/ 1971698 h 6858001"/>
              <a:gd name="connsiteX3653" fmla="*/ 2169864 w 5413695"/>
              <a:gd name="connsiteY3653" fmla="*/ 1972503 h 6858001"/>
              <a:gd name="connsiteX3654" fmla="*/ 2166981 w 5413695"/>
              <a:gd name="connsiteY3654" fmla="*/ 1973308 h 6858001"/>
              <a:gd name="connsiteX3655" fmla="*/ 2165539 w 5413695"/>
              <a:gd name="connsiteY3655" fmla="*/ 1973711 h 6858001"/>
              <a:gd name="connsiteX3656" fmla="*/ 2162657 w 5413695"/>
              <a:gd name="connsiteY3656" fmla="*/ 1974518 h 6858001"/>
              <a:gd name="connsiteX3657" fmla="*/ 2159774 w 5413695"/>
              <a:gd name="connsiteY3657" fmla="*/ 1975322 h 6858001"/>
              <a:gd name="connsiteX3658" fmla="*/ 2158969 w 5413695"/>
              <a:gd name="connsiteY3658" fmla="*/ 1972439 h 6858001"/>
              <a:gd name="connsiteX3659" fmla="*/ 2158163 w 5413695"/>
              <a:gd name="connsiteY3659" fmla="*/ 1969556 h 6858001"/>
              <a:gd name="connsiteX3660" fmla="*/ 2163929 w 5413695"/>
              <a:gd name="connsiteY3660" fmla="*/ 1967945 h 6858001"/>
              <a:gd name="connsiteX3661" fmla="*/ 2165370 w 5413695"/>
              <a:gd name="connsiteY3661" fmla="*/ 1967542 h 6858001"/>
              <a:gd name="connsiteX3662" fmla="*/ 2167850 w 5413695"/>
              <a:gd name="connsiteY3662" fmla="*/ 1965296 h 6858001"/>
              <a:gd name="connsiteX3663" fmla="*/ 2169928 w 5413695"/>
              <a:gd name="connsiteY3663" fmla="*/ 1961607 h 6858001"/>
              <a:gd name="connsiteX3664" fmla="*/ 2168720 w 5413695"/>
              <a:gd name="connsiteY3664" fmla="*/ 1957282 h 6858001"/>
              <a:gd name="connsiteX3665" fmla="*/ 2168549 w 5413695"/>
              <a:gd name="connsiteY3665" fmla="*/ 1951114 h 6858001"/>
              <a:gd name="connsiteX3666" fmla="*/ 2167342 w 5413695"/>
              <a:gd name="connsiteY3666" fmla="*/ 1946790 h 6858001"/>
              <a:gd name="connsiteX3667" fmla="*/ 2164692 w 5413695"/>
              <a:gd name="connsiteY3667" fmla="*/ 1942867 h 6858001"/>
              <a:gd name="connsiteX3668" fmla="*/ 2160198 w 5413695"/>
              <a:gd name="connsiteY3668" fmla="*/ 1937908 h 6858001"/>
              <a:gd name="connsiteX3669" fmla="*/ 2156912 w 5413695"/>
              <a:gd name="connsiteY3669" fmla="*/ 1937272 h 6858001"/>
              <a:gd name="connsiteX3670" fmla="*/ 2152588 w 5413695"/>
              <a:gd name="connsiteY3670" fmla="*/ 1938480 h 6858001"/>
              <a:gd name="connsiteX3671" fmla="*/ 2145380 w 5413695"/>
              <a:gd name="connsiteY3671" fmla="*/ 1940494 h 6858001"/>
              <a:gd name="connsiteX3672" fmla="*/ 2143472 w 5413695"/>
              <a:gd name="connsiteY3672" fmla="*/ 1950351 h 6858001"/>
              <a:gd name="connsiteX3673" fmla="*/ 2134993 w 5413695"/>
              <a:gd name="connsiteY3673" fmla="*/ 1958936 h 6858001"/>
              <a:gd name="connsiteX3674" fmla="*/ 2123864 w 5413695"/>
              <a:gd name="connsiteY3674" fmla="*/ 1963599 h 6858001"/>
              <a:gd name="connsiteX3675" fmla="*/ 2111930 w 5413695"/>
              <a:gd name="connsiteY3675" fmla="*/ 1965380 h 6858001"/>
              <a:gd name="connsiteX3676" fmla="*/ 2101838 w 5413695"/>
              <a:gd name="connsiteY3676" fmla="*/ 1968200 h 6858001"/>
              <a:gd name="connsiteX3677" fmla="*/ 2095034 w 5413695"/>
              <a:gd name="connsiteY3677" fmla="*/ 1971654 h 6858001"/>
              <a:gd name="connsiteX3678" fmla="*/ 2101034 w 5413695"/>
              <a:gd name="connsiteY3678" fmla="*/ 1965315 h 6858001"/>
              <a:gd name="connsiteX3679" fmla="*/ 2109915 w 5413695"/>
              <a:gd name="connsiteY3679" fmla="*/ 1958172 h 6858001"/>
              <a:gd name="connsiteX3680" fmla="*/ 2121446 w 5413695"/>
              <a:gd name="connsiteY3680" fmla="*/ 1954950 h 6858001"/>
              <a:gd name="connsiteX3681" fmla="*/ 2130731 w 5413695"/>
              <a:gd name="connsiteY3681" fmla="*/ 1949248 h 6858001"/>
              <a:gd name="connsiteX3682" fmla="*/ 2104679 w 5413695"/>
              <a:gd name="connsiteY3682" fmla="*/ 1939433 h 6858001"/>
              <a:gd name="connsiteX3683" fmla="*/ 2081045 w 5413695"/>
              <a:gd name="connsiteY3683" fmla="*/ 1938267 h 6858001"/>
              <a:gd name="connsiteX3684" fmla="*/ 2055096 w 5413695"/>
              <a:gd name="connsiteY3684" fmla="*/ 1945517 h 6858001"/>
              <a:gd name="connsiteX3685" fmla="*/ 2031800 w 5413695"/>
              <a:gd name="connsiteY3685" fmla="*/ 1956688 h 6858001"/>
              <a:gd name="connsiteX3686" fmla="*/ 2010750 w 5413695"/>
              <a:gd name="connsiteY3686" fmla="*/ 1970339 h 6858001"/>
              <a:gd name="connsiteX3687" fmla="*/ 1991142 w 5413695"/>
              <a:gd name="connsiteY3687" fmla="*/ 1983588 h 6858001"/>
              <a:gd name="connsiteX3688" fmla="*/ 1973844 w 5413695"/>
              <a:gd name="connsiteY3688" fmla="*/ 1988421 h 6858001"/>
              <a:gd name="connsiteX3689" fmla="*/ 1975921 w 5413695"/>
              <a:gd name="connsiteY3689" fmla="*/ 1984732 h 6858001"/>
              <a:gd name="connsiteX3690" fmla="*/ 1977999 w 5413695"/>
              <a:gd name="connsiteY3690" fmla="*/ 1981044 h 6858001"/>
              <a:gd name="connsiteX3691" fmla="*/ 1953493 w 5413695"/>
              <a:gd name="connsiteY3691" fmla="*/ 1987891 h 6858001"/>
              <a:gd name="connsiteX3692" fmla="*/ 1963181 w 5413695"/>
              <a:gd name="connsiteY3692" fmla="*/ 1983630 h 6858001"/>
              <a:gd name="connsiteX3693" fmla="*/ 1970621 w 5413695"/>
              <a:gd name="connsiteY3693" fmla="*/ 1976889 h 6858001"/>
              <a:gd name="connsiteX3694" fmla="*/ 1979907 w 5413695"/>
              <a:gd name="connsiteY3694" fmla="*/ 1971187 h 6858001"/>
              <a:gd name="connsiteX3695" fmla="*/ 1975582 w 5413695"/>
              <a:gd name="connsiteY3695" fmla="*/ 1972395 h 6858001"/>
              <a:gd name="connsiteX3696" fmla="*/ 1968375 w 5413695"/>
              <a:gd name="connsiteY3696" fmla="*/ 1974409 h 6858001"/>
              <a:gd name="connsiteX3697" fmla="*/ 1961166 w 5413695"/>
              <a:gd name="connsiteY3697" fmla="*/ 1976423 h 6858001"/>
              <a:gd name="connsiteX3698" fmla="*/ 1979970 w 5413695"/>
              <a:gd name="connsiteY3698" fmla="*/ 1960291 h 6858001"/>
              <a:gd name="connsiteX3699" fmla="*/ 2006956 w 5413695"/>
              <a:gd name="connsiteY3699" fmla="*/ 1951197 h 6858001"/>
              <a:gd name="connsiteX3700" fmla="*/ 2003903 w 5413695"/>
              <a:gd name="connsiteY3700" fmla="*/ 1945834 h 6858001"/>
              <a:gd name="connsiteX3701" fmla="*/ 2003500 w 5413695"/>
              <a:gd name="connsiteY3701" fmla="*/ 1944393 h 6858001"/>
              <a:gd name="connsiteX3702" fmla="*/ 2004137 w 5413695"/>
              <a:gd name="connsiteY3702" fmla="*/ 1941107 h 6858001"/>
              <a:gd name="connsiteX3703" fmla="*/ 2006214 w 5413695"/>
              <a:gd name="connsiteY3703" fmla="*/ 1937418 h 6858001"/>
              <a:gd name="connsiteX3704" fmla="*/ 2009097 w 5413695"/>
              <a:gd name="connsiteY3704" fmla="*/ 1936612 h 6858001"/>
              <a:gd name="connsiteX3705" fmla="*/ 2010135 w 5413695"/>
              <a:gd name="connsiteY3705" fmla="*/ 1934768 h 6858001"/>
              <a:gd name="connsiteX3706" fmla="*/ 2012213 w 5413695"/>
              <a:gd name="connsiteY3706" fmla="*/ 1931080 h 6858001"/>
              <a:gd name="connsiteX3707" fmla="*/ 2011407 w 5413695"/>
              <a:gd name="connsiteY3707" fmla="*/ 1928198 h 6858001"/>
              <a:gd name="connsiteX3708" fmla="*/ 1987476 w 5413695"/>
              <a:gd name="connsiteY3708" fmla="*/ 1942653 h 6858001"/>
              <a:gd name="connsiteX3709" fmla="*/ 1967866 w 5413695"/>
              <a:gd name="connsiteY3709" fmla="*/ 1955903 h 6858001"/>
              <a:gd name="connsiteX3710" fmla="*/ 1947389 w 5413695"/>
              <a:gd name="connsiteY3710" fmla="*/ 1977165 h 6858001"/>
              <a:gd name="connsiteX3711" fmla="*/ 1919428 w 5413695"/>
              <a:gd name="connsiteY3711" fmla="*/ 1977206 h 6858001"/>
              <a:gd name="connsiteX3712" fmla="*/ 1889390 w 5413695"/>
              <a:gd name="connsiteY3712" fmla="*/ 1980937 h 6858001"/>
              <a:gd name="connsiteX3713" fmla="*/ 1860794 w 5413695"/>
              <a:gd name="connsiteY3713" fmla="*/ 1984265 h 6858001"/>
              <a:gd name="connsiteX3714" fmla="*/ 1835251 w 5413695"/>
              <a:gd name="connsiteY3714" fmla="*/ 1992956 h 6858001"/>
              <a:gd name="connsiteX3715" fmla="*/ 1810681 w 5413695"/>
              <a:gd name="connsiteY3715" fmla="*/ 2010698 h 6858001"/>
              <a:gd name="connsiteX3716" fmla="*/ 1808031 w 5413695"/>
              <a:gd name="connsiteY3716" fmla="*/ 2006777 h 6858001"/>
              <a:gd name="connsiteX3717" fmla="*/ 1804343 w 5413695"/>
              <a:gd name="connsiteY3717" fmla="*/ 2004699 h 6858001"/>
              <a:gd name="connsiteX3718" fmla="*/ 1806017 w 5413695"/>
              <a:gd name="connsiteY3718" fmla="*/ 1999570 h 6858001"/>
              <a:gd name="connsiteX3719" fmla="*/ 1806652 w 5413695"/>
              <a:gd name="connsiteY3719" fmla="*/ 1996285 h 6858001"/>
              <a:gd name="connsiteX3720" fmla="*/ 1808730 w 5413695"/>
              <a:gd name="connsiteY3720" fmla="*/ 1992595 h 6858001"/>
              <a:gd name="connsiteX3721" fmla="*/ 1811210 w 5413695"/>
              <a:gd name="connsiteY3721" fmla="*/ 1990348 h 6858001"/>
              <a:gd name="connsiteX3722" fmla="*/ 1811041 w 5413695"/>
              <a:gd name="connsiteY3722" fmla="*/ 1984180 h 6858001"/>
              <a:gd name="connsiteX3723" fmla="*/ 1806718 w 5413695"/>
              <a:gd name="connsiteY3723" fmla="*/ 1985388 h 6858001"/>
              <a:gd name="connsiteX3724" fmla="*/ 1803430 w 5413695"/>
              <a:gd name="connsiteY3724" fmla="*/ 1984752 h 6858001"/>
              <a:gd name="connsiteX3725" fmla="*/ 1801184 w 5413695"/>
              <a:gd name="connsiteY3725" fmla="*/ 1982272 h 6858001"/>
              <a:gd name="connsiteX3726" fmla="*/ 1781576 w 5413695"/>
              <a:gd name="connsiteY3726" fmla="*/ 1995520 h 6858001"/>
              <a:gd name="connsiteX3727" fmla="*/ 1766059 w 5413695"/>
              <a:gd name="connsiteY3727" fmla="*/ 2012288 h 6858001"/>
              <a:gd name="connsiteX3728" fmla="*/ 1749502 w 5413695"/>
              <a:gd name="connsiteY3728" fmla="*/ 2030900 h 6858001"/>
              <a:gd name="connsiteX3729" fmla="*/ 1731336 w 5413695"/>
              <a:gd name="connsiteY3729" fmla="*/ 2043747 h 6858001"/>
              <a:gd name="connsiteX3730" fmla="*/ 1709713 w 5413695"/>
              <a:gd name="connsiteY3730" fmla="*/ 2049787 h 6858001"/>
              <a:gd name="connsiteX3731" fmla="*/ 1683194 w 5413695"/>
              <a:gd name="connsiteY3731" fmla="*/ 2049427 h 6858001"/>
              <a:gd name="connsiteX3732" fmla="*/ 1701934 w 5413695"/>
              <a:gd name="connsiteY3732" fmla="*/ 2044191 h 6858001"/>
              <a:gd name="connsiteX3733" fmla="*/ 1721310 w 5413695"/>
              <a:gd name="connsiteY3733" fmla="*/ 2035668 h 6858001"/>
              <a:gd name="connsiteX3734" fmla="*/ 1734345 w 5413695"/>
              <a:gd name="connsiteY3734" fmla="*/ 2021149 h 6858001"/>
              <a:gd name="connsiteX3735" fmla="*/ 1740005 w 5413695"/>
              <a:gd name="connsiteY3735" fmla="*/ 2002473 h 6858001"/>
              <a:gd name="connsiteX3736" fmla="*/ 1749862 w 5413695"/>
              <a:gd name="connsiteY3736" fmla="*/ 2004381 h 6858001"/>
              <a:gd name="connsiteX3737" fmla="*/ 1759954 w 5413695"/>
              <a:gd name="connsiteY3737" fmla="*/ 2001562 h 6858001"/>
              <a:gd name="connsiteX3738" fmla="*/ 1770276 w 5413695"/>
              <a:gd name="connsiteY3738" fmla="*/ 1994016 h 6858001"/>
              <a:gd name="connsiteX3739" fmla="*/ 1783250 w 5413695"/>
              <a:gd name="connsiteY3739" fmla="*/ 1990391 h 6858001"/>
              <a:gd name="connsiteX3740" fmla="*/ 1769535 w 5413695"/>
              <a:gd name="connsiteY3740" fmla="*/ 1980237 h 6858001"/>
              <a:gd name="connsiteX3741" fmla="*/ 1757601 w 5413695"/>
              <a:gd name="connsiteY3741" fmla="*/ 1982017 h 6858001"/>
              <a:gd name="connsiteX3742" fmla="*/ 1747913 w 5413695"/>
              <a:gd name="connsiteY3742" fmla="*/ 1986278 h 6858001"/>
              <a:gd name="connsiteX3743" fmla="*/ 1737992 w 5413695"/>
              <a:gd name="connsiteY3743" fmla="*/ 1995266 h 6858001"/>
              <a:gd name="connsiteX3744" fmla="*/ 1726460 w 5413695"/>
              <a:gd name="connsiteY3744" fmla="*/ 1998488 h 6858001"/>
              <a:gd name="connsiteX3745" fmla="*/ 1707552 w 5413695"/>
              <a:gd name="connsiteY3745" fmla="*/ 1997555 h 6858001"/>
              <a:gd name="connsiteX3746" fmla="*/ 1705941 w 5413695"/>
              <a:gd name="connsiteY3746" fmla="*/ 1991789 h 6858001"/>
              <a:gd name="connsiteX3747" fmla="*/ 1707214 w 5413695"/>
              <a:gd name="connsiteY3747" fmla="*/ 1985218 h 6858001"/>
              <a:gd name="connsiteX3748" fmla="*/ 1708018 w 5413695"/>
              <a:gd name="connsiteY3748" fmla="*/ 1988101 h 6858001"/>
              <a:gd name="connsiteX3749" fmla="*/ 1710264 w 5413695"/>
              <a:gd name="connsiteY3749" fmla="*/ 1990581 h 6858001"/>
              <a:gd name="connsiteX3750" fmla="*/ 1711472 w 5413695"/>
              <a:gd name="connsiteY3750" fmla="*/ 1994905 h 6858001"/>
              <a:gd name="connsiteX3751" fmla="*/ 1711875 w 5413695"/>
              <a:gd name="connsiteY3751" fmla="*/ 1996347 h 6858001"/>
              <a:gd name="connsiteX3752" fmla="*/ 1747574 w 5413695"/>
              <a:gd name="connsiteY3752" fmla="*/ 1973940 h 6858001"/>
              <a:gd name="connsiteX3753" fmla="*/ 1786961 w 5413695"/>
              <a:gd name="connsiteY3753" fmla="*/ 1953611 h 6858001"/>
              <a:gd name="connsiteX3754" fmla="*/ 1776935 w 5413695"/>
              <a:gd name="connsiteY3754" fmla="*/ 1945534 h 6858001"/>
              <a:gd name="connsiteX3755" fmla="*/ 1764193 w 5413695"/>
              <a:gd name="connsiteY3755" fmla="*/ 1944432 h 6858001"/>
              <a:gd name="connsiteX3756" fmla="*/ 1753066 w 5413695"/>
              <a:gd name="connsiteY3756" fmla="*/ 1949096 h 6858001"/>
              <a:gd name="connsiteX3757" fmla="*/ 1739454 w 5413695"/>
              <a:gd name="connsiteY3757" fmla="*/ 1956007 h 6858001"/>
              <a:gd name="connsiteX3758" fmla="*/ 1731379 w 5413695"/>
              <a:gd name="connsiteY3758" fmla="*/ 1966033 h 6858001"/>
              <a:gd name="connsiteX3759" fmla="*/ 1730169 w 5413695"/>
              <a:gd name="connsiteY3759" fmla="*/ 1961709 h 6858001"/>
              <a:gd name="connsiteX3760" fmla="*/ 1732247 w 5413695"/>
              <a:gd name="connsiteY3760" fmla="*/ 1958020 h 6858001"/>
              <a:gd name="connsiteX3761" fmla="*/ 1733923 w 5413695"/>
              <a:gd name="connsiteY3761" fmla="*/ 1952890 h 6858001"/>
              <a:gd name="connsiteX3762" fmla="*/ 1732312 w 5413695"/>
              <a:gd name="connsiteY3762" fmla="*/ 1947125 h 6858001"/>
              <a:gd name="connsiteX3763" fmla="*/ 1726546 w 5413695"/>
              <a:gd name="connsiteY3763" fmla="*/ 1948736 h 6858001"/>
              <a:gd name="connsiteX3764" fmla="*/ 1723028 w 5413695"/>
              <a:gd name="connsiteY3764" fmla="*/ 1952826 h 6858001"/>
              <a:gd name="connsiteX3765" fmla="*/ 1722390 w 5413695"/>
              <a:gd name="connsiteY3765" fmla="*/ 1956112 h 6858001"/>
              <a:gd name="connsiteX3766" fmla="*/ 1719910 w 5413695"/>
              <a:gd name="connsiteY3766" fmla="*/ 1958359 h 6858001"/>
              <a:gd name="connsiteX3767" fmla="*/ 1718639 w 5413695"/>
              <a:gd name="connsiteY3767" fmla="*/ 1964931 h 6858001"/>
              <a:gd name="connsiteX3768" fmla="*/ 1717600 w 5413695"/>
              <a:gd name="connsiteY3768" fmla="*/ 1966775 h 6858001"/>
              <a:gd name="connsiteX3769" fmla="*/ 1712639 w 5413695"/>
              <a:gd name="connsiteY3769" fmla="*/ 1971269 h 6858001"/>
              <a:gd name="connsiteX3770" fmla="*/ 1708315 w 5413695"/>
              <a:gd name="connsiteY3770" fmla="*/ 1972478 h 6858001"/>
              <a:gd name="connsiteX3771" fmla="*/ 1709820 w 5413695"/>
              <a:gd name="connsiteY3771" fmla="*/ 1961179 h 6858001"/>
              <a:gd name="connsiteX3772" fmla="*/ 1714610 w 5413695"/>
              <a:gd name="connsiteY3772" fmla="*/ 1950516 h 6858001"/>
              <a:gd name="connsiteX3773" fmla="*/ 1723091 w 5413695"/>
              <a:gd name="connsiteY3773" fmla="*/ 1941932 h 6858001"/>
              <a:gd name="connsiteX3774" fmla="*/ 1734219 w 5413695"/>
              <a:gd name="connsiteY3774" fmla="*/ 1937267 h 6858001"/>
              <a:gd name="connsiteX3775" fmla="*/ 1721076 w 5413695"/>
              <a:gd name="connsiteY3775" fmla="*/ 1934724 h 6858001"/>
              <a:gd name="connsiteX3776" fmla="*/ 1708272 w 5413695"/>
              <a:gd name="connsiteY3776" fmla="*/ 1944517 h 6858001"/>
              <a:gd name="connsiteX3777" fmla="*/ 1698755 w 5413695"/>
              <a:gd name="connsiteY3777" fmla="*/ 1954946 h 6858001"/>
              <a:gd name="connsiteX3778" fmla="*/ 1682664 w 5413695"/>
              <a:gd name="connsiteY3778" fmla="*/ 1964104 h 6858001"/>
              <a:gd name="connsiteX3779" fmla="*/ 1666809 w 5413695"/>
              <a:gd name="connsiteY3779" fmla="*/ 1968534 h 6858001"/>
              <a:gd name="connsiteX3780" fmla="*/ 1661911 w 5413695"/>
              <a:gd name="connsiteY3780" fmla="*/ 1962132 h 6858001"/>
              <a:gd name="connsiteX3781" fmla="*/ 1656781 w 5413695"/>
              <a:gd name="connsiteY3781" fmla="*/ 1960458 h 6858001"/>
              <a:gd name="connsiteX3782" fmla="*/ 1649808 w 5413695"/>
              <a:gd name="connsiteY3782" fmla="*/ 1957744 h 6858001"/>
              <a:gd name="connsiteX3783" fmla="*/ 1642601 w 5413695"/>
              <a:gd name="connsiteY3783" fmla="*/ 1959758 h 6858001"/>
              <a:gd name="connsiteX3784" fmla="*/ 1638276 w 5413695"/>
              <a:gd name="connsiteY3784" fmla="*/ 1960966 h 6858001"/>
              <a:gd name="connsiteX3785" fmla="*/ 1631069 w 5413695"/>
              <a:gd name="connsiteY3785" fmla="*/ 1962980 h 6858001"/>
              <a:gd name="connsiteX3786" fmla="*/ 1624666 w 5413695"/>
              <a:gd name="connsiteY3786" fmla="*/ 1967876 h 6858001"/>
              <a:gd name="connsiteX3787" fmla="*/ 1622653 w 5413695"/>
              <a:gd name="connsiteY3787" fmla="*/ 1960669 h 6858001"/>
              <a:gd name="connsiteX3788" fmla="*/ 1623521 w 5413695"/>
              <a:gd name="connsiteY3788" fmla="*/ 1952656 h 6858001"/>
              <a:gd name="connsiteX3789" fmla="*/ 1624159 w 5413695"/>
              <a:gd name="connsiteY3789" fmla="*/ 1949370 h 6858001"/>
              <a:gd name="connsiteX3790" fmla="*/ 1626638 w 5413695"/>
              <a:gd name="connsiteY3790" fmla="*/ 1947123 h 6858001"/>
              <a:gd name="connsiteX3791" fmla="*/ 1629521 w 5413695"/>
              <a:gd name="connsiteY3791" fmla="*/ 1946318 h 6858001"/>
              <a:gd name="connsiteX3792" fmla="*/ 1634248 w 5413695"/>
              <a:gd name="connsiteY3792" fmla="*/ 1946551 h 6858001"/>
              <a:gd name="connsiteX3793" fmla="*/ 1637936 w 5413695"/>
              <a:gd name="connsiteY3793" fmla="*/ 1948628 h 6858001"/>
              <a:gd name="connsiteX3794" fmla="*/ 1643067 w 5413695"/>
              <a:gd name="connsiteY3794" fmla="*/ 1950304 h 6858001"/>
              <a:gd name="connsiteX3795" fmla="*/ 1646353 w 5413695"/>
              <a:gd name="connsiteY3795" fmla="*/ 1950940 h 6858001"/>
              <a:gd name="connsiteX3796" fmla="*/ 1651482 w 5413695"/>
              <a:gd name="connsiteY3796" fmla="*/ 1952614 h 6858001"/>
              <a:gd name="connsiteX3797" fmla="*/ 1654770 w 5413695"/>
              <a:gd name="connsiteY3797" fmla="*/ 1953250 h 6858001"/>
              <a:gd name="connsiteX3798" fmla="*/ 1657015 w 5413695"/>
              <a:gd name="connsiteY3798" fmla="*/ 1955730 h 6858001"/>
              <a:gd name="connsiteX3799" fmla="*/ 1674546 w 5413695"/>
              <a:gd name="connsiteY3799" fmla="*/ 1946170 h 6858001"/>
              <a:gd name="connsiteX3800" fmla="*/ 1693922 w 5413695"/>
              <a:gd name="connsiteY3800" fmla="*/ 1937649 h 6858001"/>
              <a:gd name="connsiteX3801" fmla="*/ 1712661 w 5413695"/>
              <a:gd name="connsiteY3801" fmla="*/ 1932413 h 6858001"/>
              <a:gd name="connsiteX3802" fmla="*/ 1715142 w 5413695"/>
              <a:gd name="connsiteY3802" fmla="*/ 1930166 h 6858001"/>
              <a:gd name="connsiteX3803" fmla="*/ 1714335 w 5413695"/>
              <a:gd name="connsiteY3803" fmla="*/ 1927282 h 6858001"/>
              <a:gd name="connsiteX3804" fmla="*/ 1725867 w 5413695"/>
              <a:gd name="connsiteY3804" fmla="*/ 1924060 h 6858001"/>
              <a:gd name="connsiteX3805" fmla="*/ 1735725 w 5413695"/>
              <a:gd name="connsiteY3805" fmla="*/ 1925969 h 6858001"/>
              <a:gd name="connsiteX3806" fmla="*/ 1747829 w 5413695"/>
              <a:gd name="connsiteY3806" fmla="*/ 1930357 h 6858001"/>
              <a:gd name="connsiteX3807" fmla="*/ 1755841 w 5413695"/>
              <a:gd name="connsiteY3807" fmla="*/ 1931226 h 6858001"/>
              <a:gd name="connsiteX3808" fmla="*/ 1770659 w 5413695"/>
              <a:gd name="connsiteY3808" fmla="*/ 1928640 h 6858001"/>
              <a:gd name="connsiteX3809" fmla="*/ 1790268 w 5413695"/>
              <a:gd name="connsiteY3809" fmla="*/ 1915392 h 6858001"/>
              <a:gd name="connsiteX3810" fmla="*/ 1777761 w 5413695"/>
              <a:gd name="connsiteY3810" fmla="*/ 1909561 h 6858001"/>
              <a:gd name="connsiteX3811" fmla="*/ 1765423 w 5413695"/>
              <a:gd name="connsiteY3811" fmla="*/ 1909901 h 6858001"/>
              <a:gd name="connsiteX3812" fmla="*/ 1751008 w 5413695"/>
              <a:gd name="connsiteY3812" fmla="*/ 1913928 h 6858001"/>
              <a:gd name="connsiteX3813" fmla="*/ 1735385 w 5413695"/>
              <a:gd name="connsiteY3813" fmla="*/ 1913631 h 6858001"/>
              <a:gd name="connsiteX3814" fmla="*/ 1731294 w 5413695"/>
              <a:gd name="connsiteY3814" fmla="*/ 1910112 h 6858001"/>
              <a:gd name="connsiteX3815" fmla="*/ 1729280 w 5413695"/>
              <a:gd name="connsiteY3815" fmla="*/ 1902905 h 6858001"/>
              <a:gd name="connsiteX3816" fmla="*/ 1726228 w 5413695"/>
              <a:gd name="connsiteY3816" fmla="*/ 1897542 h 6858001"/>
              <a:gd name="connsiteX3817" fmla="*/ 1722137 w 5413695"/>
              <a:gd name="connsiteY3817" fmla="*/ 1894023 h 6858001"/>
              <a:gd name="connsiteX3818" fmla="*/ 1709800 w 5413695"/>
              <a:gd name="connsiteY3818" fmla="*/ 1894361 h 6858001"/>
              <a:gd name="connsiteX3819" fmla="*/ 1699879 w 5413695"/>
              <a:gd name="connsiteY3819" fmla="*/ 1903350 h 6858001"/>
              <a:gd name="connsiteX3820" fmla="*/ 1687307 w 5413695"/>
              <a:gd name="connsiteY3820" fmla="*/ 1908417 h 6858001"/>
              <a:gd name="connsiteX3821" fmla="*/ 1676581 w 5413695"/>
              <a:gd name="connsiteY3821" fmla="*/ 1914521 h 6858001"/>
              <a:gd name="connsiteX3822" fmla="*/ 1664477 w 5413695"/>
              <a:gd name="connsiteY3822" fmla="*/ 1910133 h 6858001"/>
              <a:gd name="connsiteX3823" fmla="*/ 1684892 w 5413695"/>
              <a:gd name="connsiteY3823" fmla="*/ 1899768 h 6858001"/>
              <a:gd name="connsiteX3824" fmla="*/ 1712110 w 5413695"/>
              <a:gd name="connsiteY3824" fmla="*/ 1885947 h 6858001"/>
              <a:gd name="connsiteX3825" fmla="*/ 1744861 w 5413695"/>
              <a:gd name="connsiteY3825" fmla="*/ 1875241 h 6858001"/>
              <a:gd name="connsiteX3826" fmla="*/ 1745433 w 5413695"/>
              <a:gd name="connsiteY3826" fmla="*/ 1882852 h 6858001"/>
              <a:gd name="connsiteX3827" fmla="*/ 1742953 w 5413695"/>
              <a:gd name="connsiteY3827" fmla="*/ 1885099 h 6858001"/>
              <a:gd name="connsiteX3828" fmla="*/ 1740072 w 5413695"/>
              <a:gd name="connsiteY3828" fmla="*/ 1885903 h 6858001"/>
              <a:gd name="connsiteX3829" fmla="*/ 1738630 w 5413695"/>
              <a:gd name="connsiteY3829" fmla="*/ 1886306 h 6858001"/>
              <a:gd name="connsiteX3830" fmla="*/ 1735345 w 5413695"/>
              <a:gd name="connsiteY3830" fmla="*/ 1885671 h 6858001"/>
              <a:gd name="connsiteX3831" fmla="*/ 1732461 w 5413695"/>
              <a:gd name="connsiteY3831" fmla="*/ 1886477 h 6858001"/>
              <a:gd name="connsiteX3832" fmla="*/ 1728136 w 5413695"/>
              <a:gd name="connsiteY3832" fmla="*/ 1887685 h 6858001"/>
              <a:gd name="connsiteX3833" fmla="*/ 1730149 w 5413695"/>
              <a:gd name="connsiteY3833" fmla="*/ 1894892 h 6858001"/>
              <a:gd name="connsiteX3834" fmla="*/ 1731359 w 5413695"/>
              <a:gd name="connsiteY3834" fmla="*/ 1899216 h 6858001"/>
              <a:gd name="connsiteX3835" fmla="*/ 1735047 w 5413695"/>
              <a:gd name="connsiteY3835" fmla="*/ 1901293 h 6858001"/>
              <a:gd name="connsiteX3836" fmla="*/ 1736890 w 5413695"/>
              <a:gd name="connsiteY3836" fmla="*/ 1902333 h 6858001"/>
              <a:gd name="connsiteX3837" fmla="*/ 1739775 w 5413695"/>
              <a:gd name="connsiteY3837" fmla="*/ 1901527 h 6858001"/>
              <a:gd name="connsiteX3838" fmla="*/ 1742656 w 5413695"/>
              <a:gd name="connsiteY3838" fmla="*/ 1900722 h 6858001"/>
              <a:gd name="connsiteX3839" fmla="*/ 1744097 w 5413695"/>
              <a:gd name="connsiteY3839" fmla="*/ 1900319 h 6858001"/>
              <a:gd name="connsiteX3840" fmla="*/ 1749863 w 5413695"/>
              <a:gd name="connsiteY3840" fmla="*/ 1898708 h 6858001"/>
              <a:gd name="connsiteX3841" fmla="*/ 1752111 w 5413695"/>
              <a:gd name="connsiteY3841" fmla="*/ 1901189 h 6858001"/>
              <a:gd name="connsiteX3842" fmla="*/ 1755801 w 5413695"/>
              <a:gd name="connsiteY3842" fmla="*/ 1903265 h 6858001"/>
              <a:gd name="connsiteX3843" fmla="*/ 1757008 w 5413695"/>
              <a:gd name="connsiteY3843" fmla="*/ 1907590 h 6858001"/>
              <a:gd name="connsiteX3844" fmla="*/ 1761331 w 5413695"/>
              <a:gd name="connsiteY3844" fmla="*/ 1906382 h 6858001"/>
              <a:gd name="connsiteX3845" fmla="*/ 1763008 w 5413695"/>
              <a:gd name="connsiteY3845" fmla="*/ 1901252 h 6858001"/>
              <a:gd name="connsiteX3846" fmla="*/ 1762201 w 5413695"/>
              <a:gd name="connsiteY3846" fmla="*/ 1898369 h 6858001"/>
              <a:gd name="connsiteX3847" fmla="*/ 1760993 w 5413695"/>
              <a:gd name="connsiteY3847" fmla="*/ 1894044 h 6858001"/>
              <a:gd name="connsiteX3848" fmla="*/ 1759382 w 5413695"/>
              <a:gd name="connsiteY3848" fmla="*/ 1888279 h 6858001"/>
              <a:gd name="connsiteX3849" fmla="*/ 1758979 w 5413695"/>
              <a:gd name="connsiteY3849" fmla="*/ 1886837 h 6858001"/>
              <a:gd name="connsiteX3850" fmla="*/ 1754486 w 5413695"/>
              <a:gd name="connsiteY3850" fmla="*/ 1881876 h 6858001"/>
              <a:gd name="connsiteX3851" fmla="*/ 1753276 w 5413695"/>
              <a:gd name="connsiteY3851" fmla="*/ 1877552 h 6858001"/>
              <a:gd name="connsiteX3852" fmla="*/ 1752472 w 5413695"/>
              <a:gd name="connsiteY3852" fmla="*/ 1874669 h 6858001"/>
              <a:gd name="connsiteX3853" fmla="*/ 1754953 w 5413695"/>
              <a:gd name="connsiteY3853" fmla="*/ 1872422 h 6858001"/>
              <a:gd name="connsiteX3854" fmla="*/ 1756393 w 5413695"/>
              <a:gd name="connsiteY3854" fmla="*/ 1872019 h 6858001"/>
              <a:gd name="connsiteX3855" fmla="*/ 1762160 w 5413695"/>
              <a:gd name="connsiteY3855" fmla="*/ 1870409 h 6858001"/>
              <a:gd name="connsiteX3856" fmla="*/ 1762561 w 5413695"/>
              <a:gd name="connsiteY3856" fmla="*/ 1871850 h 6858001"/>
              <a:gd name="connsiteX3857" fmla="*/ 1759679 w 5413695"/>
              <a:gd name="connsiteY3857" fmla="*/ 1872656 h 6858001"/>
              <a:gd name="connsiteX3858" fmla="*/ 1760484 w 5413695"/>
              <a:gd name="connsiteY3858" fmla="*/ 1875538 h 6858001"/>
              <a:gd name="connsiteX3859" fmla="*/ 1757602 w 5413695"/>
              <a:gd name="connsiteY3859" fmla="*/ 1876344 h 6858001"/>
              <a:gd name="connsiteX3860" fmla="*/ 1761290 w 5413695"/>
              <a:gd name="connsiteY3860" fmla="*/ 1878422 h 6858001"/>
              <a:gd name="connsiteX3861" fmla="*/ 1765383 w 5413695"/>
              <a:gd name="connsiteY3861" fmla="*/ 1881940 h 6858001"/>
              <a:gd name="connsiteX3862" fmla="*/ 1769706 w 5413695"/>
              <a:gd name="connsiteY3862" fmla="*/ 1880732 h 6858001"/>
              <a:gd name="connsiteX3863" fmla="*/ 1773691 w 5413695"/>
              <a:gd name="connsiteY3863" fmla="*/ 1867186 h 6858001"/>
              <a:gd name="connsiteX3864" fmla="*/ 1786092 w 5413695"/>
              <a:gd name="connsiteY3864" fmla="*/ 1855952 h 6858001"/>
              <a:gd name="connsiteX3865" fmla="*/ 1801949 w 5413695"/>
              <a:gd name="connsiteY3865" fmla="*/ 1851521 h 6858001"/>
              <a:gd name="connsiteX3866" fmla="*/ 1823571 w 5413695"/>
              <a:gd name="connsiteY3866" fmla="*/ 1845480 h 6858001"/>
              <a:gd name="connsiteX3867" fmla="*/ 1820921 w 5413695"/>
              <a:gd name="connsiteY3867" fmla="*/ 1841559 h 6858001"/>
              <a:gd name="connsiteX3868" fmla="*/ 1814350 w 5413695"/>
              <a:gd name="connsiteY3868" fmla="*/ 1840286 h 6858001"/>
              <a:gd name="connsiteX3869" fmla="*/ 1812103 w 5413695"/>
              <a:gd name="connsiteY3869" fmla="*/ 1837806 h 6858001"/>
              <a:gd name="connsiteX3870" fmla="*/ 1809220 w 5413695"/>
              <a:gd name="connsiteY3870" fmla="*/ 1838612 h 6858001"/>
              <a:gd name="connsiteX3871" fmla="*/ 1805935 w 5413695"/>
              <a:gd name="connsiteY3871" fmla="*/ 1837975 h 6858001"/>
              <a:gd name="connsiteX3872" fmla="*/ 1808012 w 5413695"/>
              <a:gd name="connsiteY3872" fmla="*/ 1834287 h 6858001"/>
              <a:gd name="connsiteX3873" fmla="*/ 1787194 w 5413695"/>
              <a:gd name="connsiteY3873" fmla="*/ 1843211 h 6858001"/>
              <a:gd name="connsiteX3874" fmla="*/ 1765339 w 5413695"/>
              <a:gd name="connsiteY3874" fmla="*/ 1853980 h 6858001"/>
              <a:gd name="connsiteX3875" fmla="*/ 1747808 w 5413695"/>
              <a:gd name="connsiteY3875" fmla="*/ 1863540 h 6858001"/>
              <a:gd name="connsiteX3876" fmla="*/ 1734601 w 5413695"/>
              <a:gd name="connsiteY3876" fmla="*/ 1871892 h 6858001"/>
              <a:gd name="connsiteX3877" fmla="*/ 1713213 w 5413695"/>
              <a:gd name="connsiteY3877" fmla="*/ 1873206 h 6858001"/>
              <a:gd name="connsiteX3878" fmla="*/ 1691357 w 5413695"/>
              <a:gd name="connsiteY3878" fmla="*/ 1883974 h 6858001"/>
              <a:gd name="connsiteX3879" fmla="*/ 1669670 w 5413695"/>
              <a:gd name="connsiteY3879" fmla="*/ 1900912 h 6858001"/>
              <a:gd name="connsiteX3880" fmla="*/ 1654960 w 5413695"/>
              <a:gd name="connsiteY3880" fmla="*/ 1920563 h 6858001"/>
              <a:gd name="connsiteX3881" fmla="*/ 1613729 w 5413695"/>
              <a:gd name="connsiteY3881" fmla="*/ 1939853 h 6858001"/>
              <a:gd name="connsiteX3882" fmla="*/ 1567537 w 5413695"/>
              <a:gd name="connsiteY3882" fmla="*/ 1963636 h 6858001"/>
              <a:gd name="connsiteX3883" fmla="*/ 1518867 w 5413695"/>
              <a:gd name="connsiteY3883" fmla="*/ 1989667 h 6858001"/>
              <a:gd name="connsiteX3884" fmla="*/ 1485945 w 5413695"/>
              <a:gd name="connsiteY3884" fmla="*/ 1994204 h 6858001"/>
              <a:gd name="connsiteX3885" fmla="*/ 1464323 w 5413695"/>
              <a:gd name="connsiteY3885" fmla="*/ 2000245 h 6858001"/>
              <a:gd name="connsiteX3886" fmla="*/ 1456077 w 5413695"/>
              <a:gd name="connsiteY3886" fmla="*/ 2004103 h 6858001"/>
              <a:gd name="connsiteX3887" fmla="*/ 1453999 w 5413695"/>
              <a:gd name="connsiteY3887" fmla="*/ 2007791 h 6858001"/>
              <a:gd name="connsiteX3888" fmla="*/ 1457285 w 5413695"/>
              <a:gd name="connsiteY3888" fmla="*/ 2008428 h 6858001"/>
              <a:gd name="connsiteX3889" fmla="*/ 1466103 w 5413695"/>
              <a:gd name="connsiteY3889" fmla="*/ 2012179 h 6858001"/>
              <a:gd name="connsiteX3890" fmla="*/ 1475155 w 5413695"/>
              <a:gd name="connsiteY3890" fmla="*/ 2011204 h 6858001"/>
              <a:gd name="connsiteX3891" fmla="*/ 1483974 w 5413695"/>
              <a:gd name="connsiteY3891" fmla="*/ 2014957 h 6858001"/>
              <a:gd name="connsiteX3892" fmla="*/ 1491584 w 5413695"/>
              <a:gd name="connsiteY3892" fmla="*/ 2014385 h 6858001"/>
              <a:gd name="connsiteX3893" fmla="*/ 1479649 w 5413695"/>
              <a:gd name="connsiteY3893" fmla="*/ 2016165 h 6858001"/>
              <a:gd name="connsiteX3894" fmla="*/ 1456415 w 5413695"/>
              <a:gd name="connsiteY3894" fmla="*/ 2016440 h 6858001"/>
              <a:gd name="connsiteX3895" fmla="*/ 1420846 w 5413695"/>
              <a:gd name="connsiteY3895" fmla="*/ 2017054 h 6858001"/>
              <a:gd name="connsiteX3896" fmla="*/ 1400432 w 5413695"/>
              <a:gd name="connsiteY3896" fmla="*/ 2027420 h 6858001"/>
              <a:gd name="connsiteX3897" fmla="*/ 1378576 w 5413695"/>
              <a:gd name="connsiteY3897" fmla="*/ 2038189 h 6858001"/>
              <a:gd name="connsiteX3898" fmla="*/ 1360007 w 5413695"/>
              <a:gd name="connsiteY3898" fmla="*/ 2049593 h 6858001"/>
              <a:gd name="connsiteX3899" fmla="*/ 1343684 w 5413695"/>
              <a:gd name="connsiteY3899" fmla="*/ 2063478 h 6858001"/>
              <a:gd name="connsiteX3900" fmla="*/ 1346164 w 5413695"/>
              <a:gd name="connsiteY3900" fmla="*/ 2061231 h 6858001"/>
              <a:gd name="connsiteX3901" fmla="*/ 1345994 w 5413695"/>
              <a:gd name="connsiteY3901" fmla="*/ 2055063 h 6858001"/>
              <a:gd name="connsiteX3902" fmla="*/ 1348474 w 5413695"/>
              <a:gd name="connsiteY3902" fmla="*/ 2052815 h 6858001"/>
              <a:gd name="connsiteX3903" fmla="*/ 1350554 w 5413695"/>
              <a:gd name="connsiteY3903" fmla="*/ 2049126 h 6858001"/>
              <a:gd name="connsiteX3904" fmla="*/ 1354071 w 5413695"/>
              <a:gd name="connsiteY3904" fmla="*/ 2045035 h 6858001"/>
              <a:gd name="connsiteX3905" fmla="*/ 1356551 w 5413695"/>
              <a:gd name="connsiteY3905" fmla="*/ 2042788 h 6858001"/>
              <a:gd name="connsiteX3906" fmla="*/ 1355745 w 5413695"/>
              <a:gd name="connsiteY3906" fmla="*/ 2039905 h 6858001"/>
              <a:gd name="connsiteX3907" fmla="*/ 1352057 w 5413695"/>
              <a:gd name="connsiteY3907" fmla="*/ 2037829 h 6858001"/>
              <a:gd name="connsiteX3908" fmla="*/ 1349174 w 5413695"/>
              <a:gd name="connsiteY3908" fmla="*/ 2038634 h 6858001"/>
              <a:gd name="connsiteX3909" fmla="*/ 1341565 w 5413695"/>
              <a:gd name="connsiteY3909" fmla="*/ 2039206 h 6858001"/>
              <a:gd name="connsiteX3910" fmla="*/ 1346121 w 5413695"/>
              <a:gd name="connsiteY3910" fmla="*/ 2033271 h 6858001"/>
              <a:gd name="connsiteX3911" fmla="*/ 1346757 w 5413695"/>
              <a:gd name="connsiteY3911" fmla="*/ 2029984 h 6858001"/>
              <a:gd name="connsiteX3912" fmla="*/ 1348835 w 5413695"/>
              <a:gd name="connsiteY3912" fmla="*/ 2026296 h 6858001"/>
              <a:gd name="connsiteX3913" fmla="*/ 1351952 w 5413695"/>
              <a:gd name="connsiteY3913" fmla="*/ 2020763 h 6858001"/>
              <a:gd name="connsiteX3914" fmla="*/ 1354029 w 5413695"/>
              <a:gd name="connsiteY3914" fmla="*/ 2017075 h 6858001"/>
              <a:gd name="connsiteX3915" fmla="*/ 1355704 w 5413695"/>
              <a:gd name="connsiteY3915" fmla="*/ 2011945 h 6858001"/>
              <a:gd name="connsiteX3916" fmla="*/ 1353689 w 5413695"/>
              <a:gd name="connsiteY3916" fmla="*/ 2004738 h 6858001"/>
              <a:gd name="connsiteX3917" fmla="*/ 1332300 w 5413695"/>
              <a:gd name="connsiteY3917" fmla="*/ 2006052 h 6858001"/>
              <a:gd name="connsiteX3918" fmla="*/ 1313561 w 5413695"/>
              <a:gd name="connsiteY3918" fmla="*/ 2011287 h 6858001"/>
              <a:gd name="connsiteX3919" fmla="*/ 1292342 w 5413695"/>
              <a:gd name="connsiteY3919" fmla="*/ 2018771 h 6858001"/>
              <a:gd name="connsiteX3920" fmla="*/ 1270720 w 5413695"/>
              <a:gd name="connsiteY3920" fmla="*/ 2024812 h 6858001"/>
              <a:gd name="connsiteX3921" fmla="*/ 1249564 w 5413695"/>
              <a:gd name="connsiteY3921" fmla="*/ 2021399 h 6858001"/>
              <a:gd name="connsiteX3922" fmla="*/ 1250837 w 5413695"/>
              <a:gd name="connsiteY3922" fmla="*/ 2014827 h 6858001"/>
              <a:gd name="connsiteX3923" fmla="*/ 1248821 w 5413695"/>
              <a:gd name="connsiteY3923" fmla="*/ 2007619 h 6858001"/>
              <a:gd name="connsiteX3924" fmla="*/ 1244731 w 5413695"/>
              <a:gd name="connsiteY3924" fmla="*/ 2004100 h 6858001"/>
              <a:gd name="connsiteX3925" fmla="*/ 1241276 w 5413695"/>
              <a:gd name="connsiteY3925" fmla="*/ 1997296 h 6858001"/>
              <a:gd name="connsiteX3926" fmla="*/ 1237185 w 5413695"/>
              <a:gd name="connsiteY3926" fmla="*/ 1993777 h 6858001"/>
              <a:gd name="connsiteX3927" fmla="*/ 1232054 w 5413695"/>
              <a:gd name="connsiteY3927" fmla="*/ 1992102 h 6858001"/>
              <a:gd name="connsiteX3928" fmla="*/ 1229680 w 5413695"/>
              <a:gd name="connsiteY3928" fmla="*/ 2011414 h 6858001"/>
              <a:gd name="connsiteX3929" fmla="*/ 1219294 w 5413695"/>
              <a:gd name="connsiteY3929" fmla="*/ 2029856 h 6858001"/>
              <a:gd name="connsiteX3930" fmla="*/ 1207295 w 5413695"/>
              <a:gd name="connsiteY3930" fmla="*/ 2042533 h 6858001"/>
              <a:gd name="connsiteX3931" fmla="*/ 1195699 w 5413695"/>
              <a:gd name="connsiteY3931" fmla="*/ 2056651 h 6858001"/>
              <a:gd name="connsiteX3932" fmla="*/ 1188194 w 5413695"/>
              <a:gd name="connsiteY3932" fmla="*/ 2074287 h 6858001"/>
              <a:gd name="connsiteX3933" fmla="*/ 1182428 w 5413695"/>
              <a:gd name="connsiteY3933" fmla="*/ 2075898 h 6858001"/>
              <a:gd name="connsiteX3934" fmla="*/ 1178103 w 5413695"/>
              <a:gd name="connsiteY3934" fmla="*/ 2077106 h 6858001"/>
              <a:gd name="connsiteX3935" fmla="*/ 1175856 w 5413695"/>
              <a:gd name="connsiteY3935" fmla="*/ 2074627 h 6858001"/>
              <a:gd name="connsiteX3936" fmla="*/ 1172571 w 5413695"/>
              <a:gd name="connsiteY3936" fmla="*/ 2073990 h 6858001"/>
              <a:gd name="connsiteX3937" fmla="*/ 1168883 w 5413695"/>
              <a:gd name="connsiteY3937" fmla="*/ 2071913 h 6858001"/>
              <a:gd name="connsiteX3938" fmla="*/ 1166636 w 5413695"/>
              <a:gd name="connsiteY3938" fmla="*/ 2069433 h 6858001"/>
              <a:gd name="connsiteX3939" fmla="*/ 1178402 w 5413695"/>
              <a:gd name="connsiteY3939" fmla="*/ 2061484 h 6858001"/>
              <a:gd name="connsiteX3940" fmla="*/ 1188554 w 5413695"/>
              <a:gd name="connsiteY3940" fmla="*/ 2047769 h 6858001"/>
              <a:gd name="connsiteX3941" fmla="*/ 1197671 w 5413695"/>
              <a:gd name="connsiteY3941" fmla="*/ 2035898 h 6858001"/>
              <a:gd name="connsiteX3942" fmla="*/ 1214163 w 5413695"/>
              <a:gd name="connsiteY3942" fmla="*/ 2028181 h 6858001"/>
              <a:gd name="connsiteX3943" fmla="*/ 1212148 w 5413695"/>
              <a:gd name="connsiteY3943" fmla="*/ 2020974 h 6858001"/>
              <a:gd name="connsiteX3944" fmla="*/ 1211343 w 5413695"/>
              <a:gd name="connsiteY3944" fmla="*/ 2018091 h 6858001"/>
              <a:gd name="connsiteX3945" fmla="*/ 1208059 w 5413695"/>
              <a:gd name="connsiteY3945" fmla="*/ 2017455 h 6858001"/>
              <a:gd name="connsiteX3946" fmla="*/ 1204369 w 5413695"/>
              <a:gd name="connsiteY3946" fmla="*/ 2015377 h 6858001"/>
              <a:gd name="connsiteX3947" fmla="*/ 1202928 w 5413695"/>
              <a:gd name="connsiteY3947" fmla="*/ 2015780 h 6858001"/>
              <a:gd name="connsiteX3948" fmla="*/ 1199642 w 5413695"/>
              <a:gd name="connsiteY3948" fmla="*/ 2015145 h 6858001"/>
              <a:gd name="connsiteX3949" fmla="*/ 1196759 w 5413695"/>
              <a:gd name="connsiteY3949" fmla="*/ 2015950 h 6858001"/>
              <a:gd name="connsiteX3950" fmla="*/ 1194511 w 5413695"/>
              <a:gd name="connsiteY3950" fmla="*/ 2013470 h 6858001"/>
              <a:gd name="connsiteX3951" fmla="*/ 1197628 w 5413695"/>
              <a:gd name="connsiteY3951" fmla="*/ 2007937 h 6858001"/>
              <a:gd name="connsiteX3952" fmla="*/ 1201147 w 5413695"/>
              <a:gd name="connsiteY3952" fmla="*/ 2003846 h 6858001"/>
              <a:gd name="connsiteX3953" fmla="*/ 1207549 w 5413695"/>
              <a:gd name="connsiteY3953" fmla="*/ 1998949 h 6858001"/>
              <a:gd name="connsiteX3954" fmla="*/ 1214756 w 5413695"/>
              <a:gd name="connsiteY3954" fmla="*/ 1996935 h 6858001"/>
              <a:gd name="connsiteX3955" fmla="*/ 1213548 w 5413695"/>
              <a:gd name="connsiteY3955" fmla="*/ 1992611 h 6858001"/>
              <a:gd name="connsiteX3956" fmla="*/ 1212339 w 5413695"/>
              <a:gd name="connsiteY3956" fmla="*/ 1988286 h 6858001"/>
              <a:gd name="connsiteX3957" fmla="*/ 1208651 w 5413695"/>
              <a:gd name="connsiteY3957" fmla="*/ 1986209 h 6858001"/>
              <a:gd name="connsiteX3958" fmla="*/ 1207443 w 5413695"/>
              <a:gd name="connsiteY3958" fmla="*/ 1981885 h 6858001"/>
              <a:gd name="connsiteX3959" fmla="*/ 1209521 w 5413695"/>
              <a:gd name="connsiteY3959" fmla="*/ 1978196 h 6858001"/>
              <a:gd name="connsiteX3960" fmla="*/ 1202313 w 5413695"/>
              <a:gd name="connsiteY3960" fmla="*/ 1980209 h 6858001"/>
              <a:gd name="connsiteX3961" fmla="*/ 1195107 w 5413695"/>
              <a:gd name="connsiteY3961" fmla="*/ 1982223 h 6858001"/>
              <a:gd name="connsiteX3962" fmla="*/ 1195678 w 5413695"/>
              <a:gd name="connsiteY3962" fmla="*/ 1989834 h 6858001"/>
              <a:gd name="connsiteX3963" fmla="*/ 1194809 w 5413695"/>
              <a:gd name="connsiteY3963" fmla="*/ 1997846 h 6858001"/>
              <a:gd name="connsiteX3964" fmla="*/ 1170304 w 5413695"/>
              <a:gd name="connsiteY3964" fmla="*/ 2004693 h 6858001"/>
              <a:gd name="connsiteX3965" fmla="*/ 1150123 w 5413695"/>
              <a:gd name="connsiteY3965" fmla="*/ 2010332 h 6858001"/>
              <a:gd name="connsiteX3966" fmla="*/ 1126826 w 5413695"/>
              <a:gd name="connsiteY3966" fmla="*/ 2021503 h 6858001"/>
              <a:gd name="connsiteX3967" fmla="*/ 1101177 w 5413695"/>
              <a:gd name="connsiteY3967" fmla="*/ 2013129 h 6858001"/>
              <a:gd name="connsiteX3968" fmla="*/ 1077710 w 5413695"/>
              <a:gd name="connsiteY3968" fmla="*/ 2018132 h 6858001"/>
              <a:gd name="connsiteX3969" fmla="*/ 1052972 w 5413695"/>
              <a:gd name="connsiteY3969" fmla="*/ 2029706 h 6858001"/>
              <a:gd name="connsiteX3970" fmla="*/ 1027596 w 5413695"/>
              <a:gd name="connsiteY3970" fmla="*/ 2044566 h 6858001"/>
              <a:gd name="connsiteX3971" fmla="*/ 1009431 w 5413695"/>
              <a:gd name="connsiteY3971" fmla="*/ 2057412 h 6858001"/>
              <a:gd name="connsiteX3972" fmla="*/ 1006547 w 5413695"/>
              <a:gd name="connsiteY3972" fmla="*/ 2058218 h 6858001"/>
              <a:gd name="connsiteX3973" fmla="*/ 1003664 w 5413695"/>
              <a:gd name="connsiteY3973" fmla="*/ 2059023 h 6858001"/>
              <a:gd name="connsiteX3974" fmla="*/ 1001416 w 5413695"/>
              <a:gd name="connsiteY3974" fmla="*/ 2056542 h 6858001"/>
              <a:gd name="connsiteX3975" fmla="*/ 1001014 w 5413695"/>
              <a:gd name="connsiteY3975" fmla="*/ 2055102 h 6858001"/>
              <a:gd name="connsiteX3976" fmla="*/ 997326 w 5413695"/>
              <a:gd name="connsiteY3976" fmla="*/ 2053023 h 6858001"/>
              <a:gd name="connsiteX3977" fmla="*/ 993638 w 5413695"/>
              <a:gd name="connsiteY3977" fmla="*/ 2050946 h 6858001"/>
              <a:gd name="connsiteX3978" fmla="*/ 992196 w 5413695"/>
              <a:gd name="connsiteY3978" fmla="*/ 2051349 h 6858001"/>
              <a:gd name="connsiteX3979" fmla="*/ 956159 w 5413695"/>
              <a:gd name="connsiteY3979" fmla="*/ 2061418 h 6858001"/>
              <a:gd name="connsiteX3980" fmla="*/ 917811 w 5413695"/>
              <a:gd name="connsiteY3980" fmla="*/ 2079902 h 6858001"/>
              <a:gd name="connsiteX3981" fmla="*/ 876581 w 5413695"/>
              <a:gd name="connsiteY3981" fmla="*/ 2099192 h 6858001"/>
              <a:gd name="connsiteX3982" fmla="*/ 878192 w 5413695"/>
              <a:gd name="connsiteY3982" fmla="*/ 2104958 h 6858001"/>
              <a:gd name="connsiteX3983" fmla="*/ 873867 w 5413695"/>
              <a:gd name="connsiteY3983" fmla="*/ 2106167 h 6858001"/>
              <a:gd name="connsiteX3984" fmla="*/ 870179 w 5413695"/>
              <a:gd name="connsiteY3984" fmla="*/ 2104088 h 6858001"/>
              <a:gd name="connsiteX3985" fmla="*/ 852244 w 5413695"/>
              <a:gd name="connsiteY3985" fmla="*/ 2112208 h 6858001"/>
              <a:gd name="connsiteX3986" fmla="*/ 833908 w 5413695"/>
              <a:gd name="connsiteY3986" fmla="*/ 2118885 h 6858001"/>
              <a:gd name="connsiteX3987" fmla="*/ 832234 w 5413695"/>
              <a:gd name="connsiteY3987" fmla="*/ 2124016 h 6858001"/>
              <a:gd name="connsiteX3988" fmla="*/ 833844 w 5413695"/>
              <a:gd name="connsiteY3988" fmla="*/ 2129781 h 6858001"/>
              <a:gd name="connsiteX3989" fmla="*/ 828715 w 5413695"/>
              <a:gd name="connsiteY3989" fmla="*/ 2128106 h 6858001"/>
              <a:gd name="connsiteX3990" fmla="*/ 825025 w 5413695"/>
              <a:gd name="connsiteY3990" fmla="*/ 2126029 h 6858001"/>
              <a:gd name="connsiteX3991" fmla="*/ 824623 w 5413695"/>
              <a:gd name="connsiteY3991" fmla="*/ 2124588 h 6858001"/>
              <a:gd name="connsiteX3992" fmla="*/ 826700 w 5413695"/>
              <a:gd name="connsiteY3992" fmla="*/ 2120899 h 6858001"/>
              <a:gd name="connsiteX3993" fmla="*/ 823817 w 5413695"/>
              <a:gd name="connsiteY3993" fmla="*/ 2121704 h 6858001"/>
              <a:gd name="connsiteX3994" fmla="*/ 824623 w 5413695"/>
              <a:gd name="connsiteY3994" fmla="*/ 2124588 h 6858001"/>
              <a:gd name="connsiteX3995" fmla="*/ 824390 w 5413695"/>
              <a:gd name="connsiteY3995" fmla="*/ 2129314 h 6858001"/>
              <a:gd name="connsiteX3996" fmla="*/ 825196 w 5413695"/>
              <a:gd name="connsiteY3996" fmla="*/ 2132197 h 6858001"/>
              <a:gd name="connsiteX3997" fmla="*/ 819430 w 5413695"/>
              <a:gd name="connsiteY3997" fmla="*/ 2133808 h 6858001"/>
              <a:gd name="connsiteX3998" fmla="*/ 818625 w 5413695"/>
              <a:gd name="connsiteY3998" fmla="*/ 2130925 h 6858001"/>
              <a:gd name="connsiteX3999" fmla="*/ 817416 w 5413695"/>
              <a:gd name="connsiteY3999" fmla="*/ 2126601 h 6858001"/>
              <a:gd name="connsiteX4000" fmla="*/ 815169 w 5413695"/>
              <a:gd name="connsiteY4000" fmla="*/ 2124121 h 6858001"/>
              <a:gd name="connsiteX4001" fmla="*/ 801793 w 5413695"/>
              <a:gd name="connsiteY4001" fmla="*/ 2126305 h 6858001"/>
              <a:gd name="connsiteX4002" fmla="*/ 789456 w 5413695"/>
              <a:gd name="connsiteY4002" fmla="*/ 2126643 h 6858001"/>
              <a:gd name="connsiteX4003" fmla="*/ 777352 w 5413695"/>
              <a:gd name="connsiteY4003" fmla="*/ 2122255 h 6858001"/>
              <a:gd name="connsiteX4004" fmla="*/ 772794 w 5413695"/>
              <a:gd name="connsiteY4004" fmla="*/ 2128191 h 6858001"/>
              <a:gd name="connsiteX4005" fmla="*/ 765586 w 5413695"/>
              <a:gd name="connsiteY4005" fmla="*/ 2130205 h 6858001"/>
              <a:gd name="connsiteX4006" fmla="*/ 759418 w 5413695"/>
              <a:gd name="connsiteY4006" fmla="*/ 2130373 h 6858001"/>
              <a:gd name="connsiteX4007" fmla="*/ 754288 w 5413695"/>
              <a:gd name="connsiteY4007" fmla="*/ 2128699 h 6858001"/>
              <a:gd name="connsiteX4008" fmla="*/ 749390 w 5413695"/>
              <a:gd name="connsiteY4008" fmla="*/ 2122297 h 6858001"/>
              <a:gd name="connsiteX4009" fmla="*/ 745129 w 5413695"/>
              <a:gd name="connsiteY4009" fmla="*/ 2112609 h 6858001"/>
              <a:gd name="connsiteX4010" fmla="*/ 754246 w 5413695"/>
              <a:gd name="connsiteY4010" fmla="*/ 2100738 h 6858001"/>
              <a:gd name="connsiteX4011" fmla="*/ 768491 w 5413695"/>
              <a:gd name="connsiteY4011" fmla="*/ 2090543 h 6858001"/>
              <a:gd name="connsiteX4012" fmla="*/ 780489 w 5413695"/>
              <a:gd name="connsiteY4012" fmla="*/ 2077866 h 6858001"/>
              <a:gd name="connsiteX4013" fmla="*/ 790240 w 5413695"/>
              <a:gd name="connsiteY4013" fmla="*/ 2062709 h 6858001"/>
              <a:gd name="connsiteX4014" fmla="*/ 785343 w 5413695"/>
              <a:gd name="connsiteY4014" fmla="*/ 2056307 h 6858001"/>
              <a:gd name="connsiteX4015" fmla="*/ 783733 w 5413695"/>
              <a:gd name="connsiteY4015" fmla="*/ 2050542 h 6858001"/>
              <a:gd name="connsiteX4016" fmla="*/ 778836 w 5413695"/>
              <a:gd name="connsiteY4016" fmla="*/ 2044139 h 6858001"/>
              <a:gd name="connsiteX4017" fmla="*/ 774109 w 5413695"/>
              <a:gd name="connsiteY4017" fmla="*/ 2043907 h 6858001"/>
              <a:gd name="connsiteX4018" fmla="*/ 768173 w 5413695"/>
              <a:gd name="connsiteY4018" fmla="*/ 2039349 h 6858001"/>
              <a:gd name="connsiteX4019" fmla="*/ 762407 w 5413695"/>
              <a:gd name="connsiteY4019" fmla="*/ 2040960 h 6858001"/>
              <a:gd name="connsiteX4020" fmla="*/ 762576 w 5413695"/>
              <a:gd name="connsiteY4020" fmla="*/ 2047129 h 6858001"/>
              <a:gd name="connsiteX4021" fmla="*/ 760096 w 5413695"/>
              <a:gd name="connsiteY4021" fmla="*/ 2049375 h 6858001"/>
              <a:gd name="connsiteX4022" fmla="*/ 755772 w 5413695"/>
              <a:gd name="connsiteY4022" fmla="*/ 2050583 h 6858001"/>
              <a:gd name="connsiteX4023" fmla="*/ 752888 w 5413695"/>
              <a:gd name="connsiteY4023" fmla="*/ 2051389 h 6858001"/>
              <a:gd name="connsiteX4024" fmla="*/ 748564 w 5413695"/>
              <a:gd name="connsiteY4024" fmla="*/ 2052597 h 6858001"/>
              <a:gd name="connsiteX4025" fmla="*/ 745681 w 5413695"/>
              <a:gd name="connsiteY4025" fmla="*/ 2053403 h 6858001"/>
              <a:gd name="connsiteX4026" fmla="*/ 744241 w 5413695"/>
              <a:gd name="connsiteY4026" fmla="*/ 2053805 h 6858001"/>
              <a:gd name="connsiteX4027" fmla="*/ 742163 w 5413695"/>
              <a:gd name="connsiteY4027" fmla="*/ 2057494 h 6858001"/>
              <a:gd name="connsiteX4028" fmla="*/ 740086 w 5413695"/>
              <a:gd name="connsiteY4028" fmla="*/ 2061182 h 6858001"/>
              <a:gd name="connsiteX4029" fmla="*/ 741293 w 5413695"/>
              <a:gd name="connsiteY4029" fmla="*/ 2065507 h 6858001"/>
              <a:gd name="connsiteX4030" fmla="*/ 744114 w 5413695"/>
              <a:gd name="connsiteY4030" fmla="*/ 2075597 h 6858001"/>
              <a:gd name="connsiteX4031" fmla="*/ 744515 w 5413695"/>
              <a:gd name="connsiteY4031" fmla="*/ 2077039 h 6858001"/>
              <a:gd name="connsiteX4032" fmla="*/ 743074 w 5413695"/>
              <a:gd name="connsiteY4032" fmla="*/ 2077442 h 6858001"/>
              <a:gd name="connsiteX4033" fmla="*/ 742671 w 5413695"/>
              <a:gd name="connsiteY4033" fmla="*/ 2076000 h 6858001"/>
              <a:gd name="connsiteX4034" fmla="*/ 741060 w 5413695"/>
              <a:gd name="connsiteY4034" fmla="*/ 2070234 h 6858001"/>
              <a:gd name="connsiteX4035" fmla="*/ 739852 w 5413695"/>
              <a:gd name="connsiteY4035" fmla="*/ 2065910 h 6858001"/>
              <a:gd name="connsiteX4036" fmla="*/ 738644 w 5413695"/>
              <a:gd name="connsiteY4036" fmla="*/ 2061585 h 6858001"/>
              <a:gd name="connsiteX4037" fmla="*/ 737033 w 5413695"/>
              <a:gd name="connsiteY4037" fmla="*/ 2055819 h 6858001"/>
              <a:gd name="connsiteX4038" fmla="*/ 737265 w 5413695"/>
              <a:gd name="connsiteY4038" fmla="*/ 2051092 h 6858001"/>
              <a:gd name="connsiteX4039" fmla="*/ 717722 w 5413695"/>
              <a:gd name="connsiteY4039" fmla="*/ 2053445 h 6858001"/>
              <a:gd name="connsiteX4040" fmla="*/ 699851 w 5413695"/>
              <a:gd name="connsiteY4040" fmla="*/ 2050668 h 6858001"/>
              <a:gd name="connsiteX4041" fmla="*/ 680137 w 5413695"/>
              <a:gd name="connsiteY4041" fmla="*/ 2046852 h 6858001"/>
              <a:gd name="connsiteX4042" fmla="*/ 666591 w 5413695"/>
              <a:gd name="connsiteY4042" fmla="*/ 2042867 h 6858001"/>
              <a:gd name="connsiteX4043" fmla="*/ 650969 w 5413695"/>
              <a:gd name="connsiteY4043" fmla="*/ 2042570 h 6858001"/>
              <a:gd name="connsiteX4044" fmla="*/ 663369 w 5413695"/>
              <a:gd name="connsiteY4044" fmla="*/ 2031335 h 6858001"/>
              <a:gd name="connsiteX4045" fmla="*/ 678188 w 5413695"/>
              <a:gd name="connsiteY4045" fmla="*/ 2028749 h 6858001"/>
              <a:gd name="connsiteX4046" fmla="*/ 698940 w 5413695"/>
              <a:gd name="connsiteY4046" fmla="*/ 2030720 h 6858001"/>
              <a:gd name="connsiteX4047" fmla="*/ 719290 w 5413695"/>
              <a:gd name="connsiteY4047" fmla="*/ 2031250 h 6858001"/>
              <a:gd name="connsiteX4048" fmla="*/ 744432 w 5413695"/>
              <a:gd name="connsiteY4048" fmla="*/ 2021118 h 6858001"/>
              <a:gd name="connsiteX4049" fmla="*/ 747314 w 5413695"/>
              <a:gd name="connsiteY4049" fmla="*/ 2020313 h 6858001"/>
              <a:gd name="connsiteX4050" fmla="*/ 746509 w 5413695"/>
              <a:gd name="connsiteY4050" fmla="*/ 2017429 h 6858001"/>
              <a:gd name="connsiteX4051" fmla="*/ 745300 w 5413695"/>
              <a:gd name="connsiteY4051" fmla="*/ 2013105 h 6858001"/>
              <a:gd name="connsiteX4052" fmla="*/ 744092 w 5413695"/>
              <a:gd name="connsiteY4052" fmla="*/ 2008780 h 6858001"/>
              <a:gd name="connsiteX4053" fmla="*/ 742481 w 5413695"/>
              <a:gd name="connsiteY4053" fmla="*/ 2003014 h 6858001"/>
              <a:gd name="connsiteX4054" fmla="*/ 738390 w 5413695"/>
              <a:gd name="connsiteY4054" fmla="*/ 1999495 h 6858001"/>
              <a:gd name="connsiteX4055" fmla="*/ 740065 w 5413695"/>
              <a:gd name="connsiteY4055" fmla="*/ 1994365 h 6858001"/>
              <a:gd name="connsiteX4056" fmla="*/ 735571 w 5413695"/>
              <a:gd name="connsiteY4056" fmla="*/ 1989406 h 6858001"/>
              <a:gd name="connsiteX4057" fmla="*/ 732922 w 5413695"/>
              <a:gd name="connsiteY4057" fmla="*/ 1985484 h 6858001"/>
              <a:gd name="connsiteX4058" fmla="*/ 726349 w 5413695"/>
              <a:gd name="connsiteY4058" fmla="*/ 1984212 h 6858001"/>
              <a:gd name="connsiteX4059" fmla="*/ 722025 w 5413695"/>
              <a:gd name="connsiteY4059" fmla="*/ 1985420 h 6858001"/>
              <a:gd name="connsiteX4060" fmla="*/ 717701 w 5413695"/>
              <a:gd name="connsiteY4060" fmla="*/ 1986628 h 6858001"/>
              <a:gd name="connsiteX4061" fmla="*/ 710494 w 5413695"/>
              <a:gd name="connsiteY4061" fmla="*/ 1988642 h 6858001"/>
              <a:gd name="connsiteX4062" fmla="*/ 704728 w 5413695"/>
              <a:gd name="connsiteY4062" fmla="*/ 1990253 h 6858001"/>
              <a:gd name="connsiteX4063" fmla="*/ 699999 w 5413695"/>
              <a:gd name="connsiteY4063" fmla="*/ 1990020 h 6858001"/>
              <a:gd name="connsiteX4064" fmla="*/ 696312 w 5413695"/>
              <a:gd name="connsiteY4064" fmla="*/ 1987942 h 6858001"/>
              <a:gd name="connsiteX4065" fmla="*/ 697987 w 5413695"/>
              <a:gd name="connsiteY4065" fmla="*/ 1982812 h 6858001"/>
              <a:gd name="connsiteX4066" fmla="*/ 700064 w 5413695"/>
              <a:gd name="connsiteY4066" fmla="*/ 1979124 h 6858001"/>
              <a:gd name="connsiteX4067" fmla="*/ 701103 w 5413695"/>
              <a:gd name="connsiteY4067" fmla="*/ 1977280 h 6858001"/>
              <a:gd name="connsiteX4068" fmla="*/ 706868 w 5413695"/>
              <a:gd name="connsiteY4068" fmla="*/ 1975669 h 6858001"/>
              <a:gd name="connsiteX4069" fmla="*/ 711193 w 5413695"/>
              <a:gd name="connsiteY4069" fmla="*/ 1974460 h 6858001"/>
              <a:gd name="connsiteX4070" fmla="*/ 715518 w 5413695"/>
              <a:gd name="connsiteY4070" fmla="*/ 1973252 h 6858001"/>
              <a:gd name="connsiteX4071" fmla="*/ 721283 w 5413695"/>
              <a:gd name="connsiteY4071" fmla="*/ 1971641 h 6858001"/>
              <a:gd name="connsiteX4072" fmla="*/ 724803 w 5413695"/>
              <a:gd name="connsiteY4072" fmla="*/ 1967550 h 6858001"/>
              <a:gd name="connsiteX4073" fmla="*/ 726880 w 5413695"/>
              <a:gd name="connsiteY4073" fmla="*/ 1963861 h 6858001"/>
              <a:gd name="connsiteX4074" fmla="*/ 729190 w 5413695"/>
              <a:gd name="connsiteY4074" fmla="*/ 1955446 h 6858001"/>
              <a:gd name="connsiteX4075" fmla="*/ 739451 w 5413695"/>
              <a:gd name="connsiteY4075" fmla="*/ 1958795 h 6858001"/>
              <a:gd name="connsiteX4076" fmla="*/ 752826 w 5413695"/>
              <a:gd name="connsiteY4076" fmla="*/ 1956612 h 6858001"/>
              <a:gd name="connsiteX4077" fmla="*/ 768047 w 5413695"/>
              <a:gd name="connsiteY4077" fmla="*/ 1955468 h 6858001"/>
              <a:gd name="connsiteX4078" fmla="*/ 768683 w 5413695"/>
              <a:gd name="connsiteY4078" fmla="*/ 1952181 h 6858001"/>
              <a:gd name="connsiteX4079" fmla="*/ 773241 w 5413695"/>
              <a:gd name="connsiteY4079" fmla="*/ 1946246 h 6858001"/>
              <a:gd name="connsiteX4080" fmla="*/ 773474 w 5413695"/>
              <a:gd name="connsiteY4080" fmla="*/ 1941519 h 6858001"/>
              <a:gd name="connsiteX4081" fmla="*/ 771460 w 5413695"/>
              <a:gd name="connsiteY4081" fmla="*/ 1934312 h 6858001"/>
              <a:gd name="connsiteX4082" fmla="*/ 774746 w 5413695"/>
              <a:gd name="connsiteY4082" fmla="*/ 1934947 h 6858001"/>
              <a:gd name="connsiteX4083" fmla="*/ 776992 w 5413695"/>
              <a:gd name="connsiteY4083" fmla="*/ 1937428 h 6858001"/>
              <a:gd name="connsiteX4084" fmla="*/ 777799 w 5413695"/>
              <a:gd name="connsiteY4084" fmla="*/ 1940311 h 6858001"/>
              <a:gd name="connsiteX4085" fmla="*/ 777565 w 5413695"/>
              <a:gd name="connsiteY4085" fmla="*/ 1945038 h 6858001"/>
              <a:gd name="connsiteX4086" fmla="*/ 775487 w 5413695"/>
              <a:gd name="connsiteY4086" fmla="*/ 1948726 h 6858001"/>
              <a:gd name="connsiteX4087" fmla="*/ 775255 w 5413695"/>
              <a:gd name="connsiteY4087" fmla="*/ 1953454 h 6858001"/>
              <a:gd name="connsiteX4088" fmla="*/ 779579 w 5413695"/>
              <a:gd name="connsiteY4088" fmla="*/ 1952246 h 6858001"/>
              <a:gd name="connsiteX4089" fmla="*/ 786786 w 5413695"/>
              <a:gd name="connsiteY4089" fmla="*/ 1950232 h 6858001"/>
              <a:gd name="connsiteX4090" fmla="*/ 793188 w 5413695"/>
              <a:gd name="connsiteY4090" fmla="*/ 1945335 h 6858001"/>
              <a:gd name="connsiteX4091" fmla="*/ 796304 w 5413695"/>
              <a:gd name="connsiteY4091" fmla="*/ 1939802 h 6858001"/>
              <a:gd name="connsiteX4092" fmla="*/ 797979 w 5413695"/>
              <a:gd name="connsiteY4092" fmla="*/ 1934672 h 6858001"/>
              <a:gd name="connsiteX4093" fmla="*/ 797407 w 5413695"/>
              <a:gd name="connsiteY4093" fmla="*/ 1927062 h 6858001"/>
              <a:gd name="connsiteX4094" fmla="*/ 794588 w 5413695"/>
              <a:gd name="connsiteY4094" fmla="*/ 1916972 h 6858001"/>
              <a:gd name="connsiteX4095" fmla="*/ 881712 w 5413695"/>
              <a:gd name="connsiteY4095" fmla="*/ 1889521 h 6858001"/>
              <a:gd name="connsiteX4096" fmla="*/ 964979 w 5413695"/>
              <a:gd name="connsiteY4096" fmla="*/ 1853824 h 6858001"/>
              <a:gd name="connsiteX4097" fmla="*/ 1044791 w 5413695"/>
              <a:gd name="connsiteY4097" fmla="*/ 1811322 h 6858001"/>
              <a:gd name="connsiteX4098" fmla="*/ 1123161 w 5413695"/>
              <a:gd name="connsiteY4098" fmla="*/ 1769223 h 6858001"/>
              <a:gd name="connsiteX4099" fmla="*/ 1201934 w 5413695"/>
              <a:gd name="connsiteY4099" fmla="*/ 1728566 h 6858001"/>
              <a:gd name="connsiteX4100" fmla="*/ 1280241 w 5413695"/>
              <a:gd name="connsiteY4100" fmla="*/ 1697362 h 6858001"/>
              <a:gd name="connsiteX4101" fmla="*/ 1360964 w 5413695"/>
              <a:gd name="connsiteY4101" fmla="*/ 1674808 h 6858001"/>
              <a:gd name="connsiteX4102" fmla="*/ 1363847 w 5413695"/>
              <a:gd name="connsiteY4102" fmla="*/ 1674003 h 6858001"/>
              <a:gd name="connsiteX4103" fmla="*/ 1363041 w 5413695"/>
              <a:gd name="connsiteY4103" fmla="*/ 1671120 h 6858001"/>
              <a:gd name="connsiteX4104" fmla="*/ 1362236 w 5413695"/>
              <a:gd name="connsiteY4104" fmla="*/ 1668237 h 6858001"/>
              <a:gd name="connsiteX4105" fmla="*/ 1358950 w 5413695"/>
              <a:gd name="connsiteY4105" fmla="*/ 1667601 h 6858001"/>
              <a:gd name="connsiteX4106" fmla="*/ 1361029 w 5413695"/>
              <a:gd name="connsiteY4106" fmla="*/ 1663913 h 6858001"/>
              <a:gd name="connsiteX4107" fmla="*/ 1361262 w 5413695"/>
              <a:gd name="connsiteY4107" fmla="*/ 1659186 h 6858001"/>
              <a:gd name="connsiteX4108" fmla="*/ 1368235 w 5413695"/>
              <a:gd name="connsiteY4108" fmla="*/ 1661899 h 6858001"/>
              <a:gd name="connsiteX4109" fmla="*/ 1372559 w 5413695"/>
              <a:gd name="connsiteY4109" fmla="*/ 1660691 h 6858001"/>
              <a:gd name="connsiteX4110" fmla="*/ 1378961 w 5413695"/>
              <a:gd name="connsiteY4110" fmla="*/ 1655794 h 6858001"/>
              <a:gd name="connsiteX4111" fmla="*/ 1383286 w 5413695"/>
              <a:gd name="connsiteY4111" fmla="*/ 1654585 h 6858001"/>
              <a:gd name="connsiteX4112" fmla="*/ 1387207 w 5413695"/>
              <a:gd name="connsiteY4112" fmla="*/ 1651936 h 6858001"/>
              <a:gd name="connsiteX4113" fmla="*/ 1394414 w 5413695"/>
              <a:gd name="connsiteY4113" fmla="*/ 1649923 h 6858001"/>
              <a:gd name="connsiteX4114" fmla="*/ 1397701 w 5413695"/>
              <a:gd name="connsiteY4114" fmla="*/ 1650558 h 6858001"/>
              <a:gd name="connsiteX4115" fmla="*/ 1384388 w 5413695"/>
              <a:gd name="connsiteY4115" fmla="*/ 1641846 h 6858001"/>
              <a:gd name="connsiteX4116" fmla="*/ 1371415 w 5413695"/>
              <a:gd name="connsiteY4116" fmla="*/ 1645471 h 6858001"/>
              <a:gd name="connsiteX4117" fmla="*/ 1354922 w 5413695"/>
              <a:gd name="connsiteY4117" fmla="*/ 1653186 h 6858001"/>
              <a:gd name="connsiteX4118" fmla="*/ 1341716 w 5413695"/>
              <a:gd name="connsiteY4118" fmla="*/ 1661538 h 6858001"/>
              <a:gd name="connsiteX4119" fmla="*/ 1327301 w 5413695"/>
              <a:gd name="connsiteY4119" fmla="*/ 1665566 h 6858001"/>
              <a:gd name="connsiteX4120" fmla="*/ 1307757 w 5413695"/>
              <a:gd name="connsiteY4120" fmla="*/ 1667919 h 6858001"/>
              <a:gd name="connsiteX4121" fmla="*/ 1290056 w 5413695"/>
              <a:gd name="connsiteY4121" fmla="*/ 1671310 h 6858001"/>
              <a:gd name="connsiteX4122" fmla="*/ 1274602 w 5413695"/>
              <a:gd name="connsiteY4122" fmla="*/ 1677182 h 6858001"/>
              <a:gd name="connsiteX4123" fmla="*/ 1250902 w 5413695"/>
              <a:gd name="connsiteY4123" fmla="*/ 1686912 h 6858001"/>
              <a:gd name="connsiteX4124" fmla="*/ 1225762 w 5413695"/>
              <a:gd name="connsiteY4124" fmla="*/ 1697045 h 6858001"/>
              <a:gd name="connsiteX4125" fmla="*/ 1195490 w 5413695"/>
              <a:gd name="connsiteY4125" fmla="*/ 1705503 h 6858001"/>
              <a:gd name="connsiteX4126" fmla="*/ 1162336 w 5413695"/>
              <a:gd name="connsiteY4126" fmla="*/ 1714766 h 6858001"/>
              <a:gd name="connsiteX4127" fmla="*/ 1165558 w 5413695"/>
              <a:gd name="connsiteY4127" fmla="*/ 1726297 h 6858001"/>
              <a:gd name="connsiteX4128" fmla="*/ 1161870 w 5413695"/>
              <a:gd name="connsiteY4128" fmla="*/ 1724220 h 6858001"/>
              <a:gd name="connsiteX4129" fmla="*/ 1157142 w 5413695"/>
              <a:gd name="connsiteY4129" fmla="*/ 1723987 h 6858001"/>
              <a:gd name="connsiteX4130" fmla="*/ 1155129 w 5413695"/>
              <a:gd name="connsiteY4130" fmla="*/ 1716780 h 6858001"/>
              <a:gd name="connsiteX4131" fmla="*/ 1145441 w 5413695"/>
              <a:gd name="connsiteY4131" fmla="*/ 1721040 h 6858001"/>
              <a:gd name="connsiteX4132" fmla="*/ 1135350 w 5413695"/>
              <a:gd name="connsiteY4132" fmla="*/ 1723859 h 6858001"/>
              <a:gd name="connsiteX4133" fmla="*/ 1120597 w 5413695"/>
              <a:gd name="connsiteY4133" fmla="*/ 1715549 h 6858001"/>
              <a:gd name="connsiteX4134" fmla="*/ 1108259 w 5413695"/>
              <a:gd name="connsiteY4134" fmla="*/ 1715888 h 6858001"/>
              <a:gd name="connsiteX4135" fmla="*/ 1097532 w 5413695"/>
              <a:gd name="connsiteY4135" fmla="*/ 1721994 h 6858001"/>
              <a:gd name="connsiteX4136" fmla="*/ 1083924 w 5413695"/>
              <a:gd name="connsiteY4136" fmla="*/ 1728904 h 6858001"/>
              <a:gd name="connsiteX4137" fmla="*/ 1072392 w 5413695"/>
              <a:gd name="connsiteY4137" fmla="*/ 1732126 h 6858001"/>
              <a:gd name="connsiteX4138" fmla="*/ 1076780 w 5413695"/>
              <a:gd name="connsiteY4138" fmla="*/ 1720021 h 6858001"/>
              <a:gd name="connsiteX4139" fmla="*/ 1088948 w 5413695"/>
              <a:gd name="connsiteY4139" fmla="*/ 1713514 h 6858001"/>
              <a:gd name="connsiteX4140" fmla="*/ 1105843 w 5413695"/>
              <a:gd name="connsiteY4140" fmla="*/ 1707239 h 6858001"/>
              <a:gd name="connsiteX4141" fmla="*/ 1120660 w 5413695"/>
              <a:gd name="connsiteY4141" fmla="*/ 1704654 h 6858001"/>
              <a:gd name="connsiteX4142" fmla="*/ 1130114 w 5413695"/>
              <a:gd name="connsiteY4142" fmla="*/ 1705120 h 6858001"/>
              <a:gd name="connsiteX4143" fmla="*/ 1133868 w 5413695"/>
              <a:gd name="connsiteY4143" fmla="*/ 1696301 h 6858001"/>
              <a:gd name="connsiteX4144" fmla="*/ 1139867 w 5413695"/>
              <a:gd name="connsiteY4144" fmla="*/ 1689963 h 6858001"/>
              <a:gd name="connsiteX4145" fmla="*/ 1145060 w 5413695"/>
              <a:gd name="connsiteY4145" fmla="*/ 1680742 h 6858001"/>
              <a:gd name="connsiteX4146" fmla="*/ 1141372 w 5413695"/>
              <a:gd name="connsiteY4146" fmla="*/ 1678665 h 6858001"/>
              <a:gd name="connsiteX4147" fmla="*/ 1140968 w 5413695"/>
              <a:gd name="connsiteY4147" fmla="*/ 1677223 h 6858001"/>
              <a:gd name="connsiteX4148" fmla="*/ 1140163 w 5413695"/>
              <a:gd name="connsiteY4148" fmla="*/ 1674341 h 6858001"/>
              <a:gd name="connsiteX4149" fmla="*/ 1144488 w 5413695"/>
              <a:gd name="connsiteY4149" fmla="*/ 1673132 h 6858001"/>
              <a:gd name="connsiteX4150" fmla="*/ 1151461 w 5413695"/>
              <a:gd name="connsiteY4150" fmla="*/ 1675846 h 6858001"/>
              <a:gd name="connsiteX4151" fmla="*/ 1152500 w 5413695"/>
              <a:gd name="connsiteY4151" fmla="*/ 1674001 h 6858001"/>
              <a:gd name="connsiteX4152" fmla="*/ 1150889 w 5413695"/>
              <a:gd name="connsiteY4152" fmla="*/ 1668235 h 6858001"/>
              <a:gd name="connsiteX4153" fmla="*/ 1150487 w 5413695"/>
              <a:gd name="connsiteY4153" fmla="*/ 1666794 h 6858001"/>
              <a:gd name="connsiteX4154" fmla="*/ 1148876 w 5413695"/>
              <a:gd name="connsiteY4154" fmla="*/ 1661028 h 6858001"/>
              <a:gd name="connsiteX4155" fmla="*/ 1147667 w 5413695"/>
              <a:gd name="connsiteY4155" fmla="*/ 1656703 h 6858001"/>
              <a:gd name="connsiteX4156" fmla="*/ 1146862 w 5413695"/>
              <a:gd name="connsiteY4156" fmla="*/ 1653821 h 6858001"/>
              <a:gd name="connsiteX4157" fmla="*/ 1145653 w 5413695"/>
              <a:gd name="connsiteY4157" fmla="*/ 1649495 h 6858001"/>
              <a:gd name="connsiteX4158" fmla="*/ 1150614 w 5413695"/>
              <a:gd name="connsiteY4158" fmla="*/ 1645002 h 6858001"/>
              <a:gd name="connsiteX4159" fmla="*/ 1144446 w 5413695"/>
              <a:gd name="connsiteY4159" fmla="*/ 1645171 h 6858001"/>
              <a:gd name="connsiteX4160" fmla="*/ 1143003 w 5413695"/>
              <a:gd name="connsiteY4160" fmla="*/ 1645574 h 6858001"/>
              <a:gd name="connsiteX4161" fmla="*/ 1143406 w 5413695"/>
              <a:gd name="connsiteY4161" fmla="*/ 1647016 h 6858001"/>
              <a:gd name="connsiteX4162" fmla="*/ 1144212 w 5413695"/>
              <a:gd name="connsiteY4162" fmla="*/ 1649898 h 6858001"/>
              <a:gd name="connsiteX4163" fmla="*/ 1145420 w 5413695"/>
              <a:gd name="connsiteY4163" fmla="*/ 1654224 h 6858001"/>
              <a:gd name="connsiteX4164" fmla="*/ 1147031 w 5413695"/>
              <a:gd name="connsiteY4164" fmla="*/ 1659989 h 6858001"/>
              <a:gd name="connsiteX4165" fmla="*/ 1147434 w 5413695"/>
              <a:gd name="connsiteY4165" fmla="*/ 1661431 h 6858001"/>
              <a:gd name="connsiteX4166" fmla="*/ 1144551 w 5413695"/>
              <a:gd name="connsiteY4166" fmla="*/ 1662236 h 6858001"/>
              <a:gd name="connsiteX4167" fmla="*/ 1142475 w 5413695"/>
              <a:gd name="connsiteY4167" fmla="*/ 1665924 h 6858001"/>
              <a:gd name="connsiteX4168" fmla="*/ 1141032 w 5413695"/>
              <a:gd name="connsiteY4168" fmla="*/ 1666327 h 6858001"/>
              <a:gd name="connsiteX4169" fmla="*/ 1137343 w 5413695"/>
              <a:gd name="connsiteY4169" fmla="*/ 1664250 h 6858001"/>
              <a:gd name="connsiteX4170" fmla="*/ 1136941 w 5413695"/>
              <a:gd name="connsiteY4170" fmla="*/ 1662808 h 6858001"/>
              <a:gd name="connsiteX4171" fmla="*/ 1138213 w 5413695"/>
              <a:gd name="connsiteY4171" fmla="*/ 1656237 h 6858001"/>
              <a:gd name="connsiteX4172" fmla="*/ 1133316 w 5413695"/>
              <a:gd name="connsiteY4172" fmla="*/ 1649835 h 6858001"/>
              <a:gd name="connsiteX4173" fmla="*/ 1132107 w 5413695"/>
              <a:gd name="connsiteY4173" fmla="*/ 1645511 h 6858001"/>
              <a:gd name="connsiteX4174" fmla="*/ 1128419 w 5413695"/>
              <a:gd name="connsiteY4174" fmla="*/ 1643433 h 6858001"/>
              <a:gd name="connsiteX4175" fmla="*/ 1127212 w 5413695"/>
              <a:gd name="connsiteY4175" fmla="*/ 1639109 h 6858001"/>
              <a:gd name="connsiteX4176" fmla="*/ 1126406 w 5413695"/>
              <a:gd name="connsiteY4176" fmla="*/ 1636225 h 6858001"/>
              <a:gd name="connsiteX4177" fmla="*/ 1128886 w 5413695"/>
              <a:gd name="connsiteY4177" fmla="*/ 1633979 h 6858001"/>
              <a:gd name="connsiteX4178" fmla="*/ 1130964 w 5413695"/>
              <a:gd name="connsiteY4178" fmla="*/ 1630290 h 6858001"/>
              <a:gd name="connsiteX4179" fmla="*/ 1132172 w 5413695"/>
              <a:gd name="connsiteY4179" fmla="*/ 1634614 h 6858001"/>
              <a:gd name="connsiteX4180" fmla="*/ 1132977 w 5413695"/>
              <a:gd name="connsiteY4180" fmla="*/ 1637498 h 6858001"/>
              <a:gd name="connsiteX4181" fmla="*/ 1134419 w 5413695"/>
              <a:gd name="connsiteY4181" fmla="*/ 1637095 h 6858001"/>
              <a:gd name="connsiteX4182" fmla="*/ 1135225 w 5413695"/>
              <a:gd name="connsiteY4182" fmla="*/ 1639978 h 6858001"/>
              <a:gd name="connsiteX4183" fmla="*/ 1138107 w 5413695"/>
              <a:gd name="connsiteY4183" fmla="*/ 1639172 h 6858001"/>
              <a:gd name="connsiteX4184" fmla="*/ 1139316 w 5413695"/>
              <a:gd name="connsiteY4184" fmla="*/ 1643496 h 6858001"/>
              <a:gd name="connsiteX4185" fmla="*/ 1141393 w 5413695"/>
              <a:gd name="connsiteY4185" fmla="*/ 1639809 h 6858001"/>
              <a:gd name="connsiteX4186" fmla="*/ 1140990 w 5413695"/>
              <a:gd name="connsiteY4186" fmla="*/ 1638367 h 6858001"/>
              <a:gd name="connsiteX4187" fmla="*/ 1136496 w 5413695"/>
              <a:gd name="connsiteY4187" fmla="*/ 1633406 h 6858001"/>
              <a:gd name="connsiteX4188" fmla="*/ 1136095 w 5413695"/>
              <a:gd name="connsiteY4188" fmla="*/ 1631965 h 6858001"/>
              <a:gd name="connsiteX4189" fmla="*/ 1134483 w 5413695"/>
              <a:gd name="connsiteY4189" fmla="*/ 1626199 h 6858001"/>
              <a:gd name="connsiteX4190" fmla="*/ 1134080 w 5413695"/>
              <a:gd name="connsiteY4190" fmla="*/ 1624757 h 6858001"/>
              <a:gd name="connsiteX4191" fmla="*/ 1136157 w 5413695"/>
              <a:gd name="connsiteY4191" fmla="*/ 1621069 h 6858001"/>
              <a:gd name="connsiteX4192" fmla="*/ 1140078 w 5413695"/>
              <a:gd name="connsiteY4192" fmla="*/ 1618419 h 6858001"/>
              <a:gd name="connsiteX4193" fmla="*/ 1140482 w 5413695"/>
              <a:gd name="connsiteY4193" fmla="*/ 1619861 h 6858001"/>
              <a:gd name="connsiteX4194" fmla="*/ 1141288 w 5413695"/>
              <a:gd name="connsiteY4194" fmla="*/ 1622744 h 6858001"/>
              <a:gd name="connsiteX4195" fmla="*/ 1138807 w 5413695"/>
              <a:gd name="connsiteY4195" fmla="*/ 1624991 h 6858001"/>
              <a:gd name="connsiteX4196" fmla="*/ 1139613 w 5413695"/>
              <a:gd name="connsiteY4196" fmla="*/ 1627874 h 6858001"/>
              <a:gd name="connsiteX4197" fmla="*/ 1141689 w 5413695"/>
              <a:gd name="connsiteY4197" fmla="*/ 1624186 h 6858001"/>
              <a:gd name="connsiteX4198" fmla="*/ 1143365 w 5413695"/>
              <a:gd name="connsiteY4198" fmla="*/ 1619056 h 6858001"/>
              <a:gd name="connsiteX4199" fmla="*/ 1142157 w 5413695"/>
              <a:gd name="connsiteY4199" fmla="*/ 1614731 h 6858001"/>
              <a:gd name="connsiteX4200" fmla="*/ 1140949 w 5413695"/>
              <a:gd name="connsiteY4200" fmla="*/ 1610407 h 6858001"/>
              <a:gd name="connsiteX4201" fmla="*/ 1136051 w 5413695"/>
              <a:gd name="connsiteY4201" fmla="*/ 1604004 h 6858001"/>
              <a:gd name="connsiteX4202" fmla="*/ 1134440 w 5413695"/>
              <a:gd name="connsiteY4202" fmla="*/ 1598238 h 6858001"/>
              <a:gd name="connsiteX4203" fmla="*/ 1132426 w 5413695"/>
              <a:gd name="connsiteY4203" fmla="*/ 1591031 h 6858001"/>
              <a:gd name="connsiteX4204" fmla="*/ 1125176 w 5413695"/>
              <a:gd name="connsiteY4204" fmla="*/ 1565084 h 6858001"/>
              <a:gd name="connsiteX4205" fmla="*/ 1120811 w 5413695"/>
              <a:gd name="connsiteY4205" fmla="*/ 1538332 h 6858001"/>
              <a:gd name="connsiteX4206" fmla="*/ 1113603 w 5413695"/>
              <a:gd name="connsiteY4206" fmla="*/ 1540346 h 6858001"/>
              <a:gd name="connsiteX4207" fmla="*/ 1105590 w 5413695"/>
              <a:gd name="connsiteY4207" fmla="*/ 1539477 h 6858001"/>
              <a:gd name="connsiteX4208" fmla="*/ 1103174 w 5413695"/>
              <a:gd name="connsiteY4208" fmla="*/ 1530827 h 6858001"/>
              <a:gd name="connsiteX4209" fmla="*/ 1095797 w 5413695"/>
              <a:gd name="connsiteY4209" fmla="*/ 1526673 h 6858001"/>
              <a:gd name="connsiteX4210" fmla="*/ 1088186 w 5413695"/>
              <a:gd name="connsiteY4210" fmla="*/ 1527245 h 6858001"/>
              <a:gd name="connsiteX4211" fmla="*/ 1079941 w 5413695"/>
              <a:gd name="connsiteY4211" fmla="*/ 1531103 h 6858001"/>
              <a:gd name="connsiteX4212" fmla="*/ 1069850 w 5413695"/>
              <a:gd name="connsiteY4212" fmla="*/ 1533923 h 6858001"/>
              <a:gd name="connsiteX4213" fmla="*/ 1062240 w 5413695"/>
              <a:gd name="connsiteY4213" fmla="*/ 1534494 h 6858001"/>
              <a:gd name="connsiteX4214" fmla="*/ 1058784 w 5413695"/>
              <a:gd name="connsiteY4214" fmla="*/ 1527691 h 6858001"/>
              <a:gd name="connsiteX4215" fmla="*/ 1086576 w 5413695"/>
              <a:gd name="connsiteY4215" fmla="*/ 1521479 h 6858001"/>
              <a:gd name="connsiteX4216" fmla="*/ 1109872 w 5413695"/>
              <a:gd name="connsiteY4216" fmla="*/ 1510308 h 6858001"/>
              <a:gd name="connsiteX4217" fmla="*/ 1109469 w 5413695"/>
              <a:gd name="connsiteY4217" fmla="*/ 1508867 h 6858001"/>
              <a:gd name="connsiteX4218" fmla="*/ 1112353 w 5413695"/>
              <a:gd name="connsiteY4218" fmla="*/ 1508062 h 6858001"/>
              <a:gd name="connsiteX4219" fmla="*/ 1114196 w 5413695"/>
              <a:gd name="connsiteY4219" fmla="*/ 1509100 h 6858001"/>
              <a:gd name="connsiteX4220" fmla="*/ 1136689 w 5413695"/>
              <a:gd name="connsiteY4220" fmla="*/ 1495046 h 6858001"/>
              <a:gd name="connsiteX4221" fmla="*/ 1156298 w 5413695"/>
              <a:gd name="connsiteY4221" fmla="*/ 1481796 h 6858001"/>
              <a:gd name="connsiteX4222" fmla="*/ 1178153 w 5413695"/>
              <a:gd name="connsiteY4222" fmla="*/ 1471028 h 6858001"/>
              <a:gd name="connsiteX4223" fmla="*/ 1208191 w 5413695"/>
              <a:gd name="connsiteY4223" fmla="*/ 1467297 h 6858001"/>
              <a:gd name="connsiteX4224" fmla="*/ 1210671 w 5413695"/>
              <a:gd name="connsiteY4224" fmla="*/ 1465051 h 6858001"/>
              <a:gd name="connsiteX4225" fmla="*/ 1211306 w 5413695"/>
              <a:gd name="connsiteY4225" fmla="*/ 1461765 h 6858001"/>
              <a:gd name="connsiteX4226" fmla="*/ 1210501 w 5413695"/>
              <a:gd name="connsiteY4226" fmla="*/ 1458883 h 6858001"/>
              <a:gd name="connsiteX4227" fmla="*/ 1212981 w 5413695"/>
              <a:gd name="connsiteY4227" fmla="*/ 1456635 h 6858001"/>
              <a:gd name="connsiteX4228" fmla="*/ 1209292 w 5413695"/>
              <a:gd name="connsiteY4228" fmla="*/ 1454558 h 6858001"/>
              <a:gd name="connsiteX4229" fmla="*/ 1218174 w 5413695"/>
              <a:gd name="connsiteY4229" fmla="*/ 1447414 h 6858001"/>
              <a:gd name="connsiteX4230" fmla="*/ 1229707 w 5413695"/>
              <a:gd name="connsiteY4230" fmla="*/ 1444192 h 6858001"/>
              <a:gd name="connsiteX4231" fmla="*/ 1246199 w 5413695"/>
              <a:gd name="connsiteY4231" fmla="*/ 1436476 h 6858001"/>
              <a:gd name="connsiteX4232" fmla="*/ 1257731 w 5413695"/>
              <a:gd name="connsiteY4232" fmla="*/ 1433253 h 6858001"/>
              <a:gd name="connsiteX4233" fmla="*/ 1266443 w 5413695"/>
              <a:gd name="connsiteY4233" fmla="*/ 1419941 h 6858001"/>
              <a:gd name="connsiteX4234" fmla="*/ 1281600 w 5413695"/>
              <a:gd name="connsiteY4234" fmla="*/ 1429693 h 6858001"/>
              <a:gd name="connsiteX4235" fmla="*/ 1297222 w 5413695"/>
              <a:gd name="connsiteY4235" fmla="*/ 1429990 h 6858001"/>
              <a:gd name="connsiteX4236" fmla="*/ 1310832 w 5413695"/>
              <a:gd name="connsiteY4236" fmla="*/ 1423079 h 6858001"/>
              <a:gd name="connsiteX4237" fmla="*/ 1324038 w 5413695"/>
              <a:gd name="connsiteY4237" fmla="*/ 1414727 h 6858001"/>
              <a:gd name="connsiteX4238" fmla="*/ 1340129 w 5413695"/>
              <a:gd name="connsiteY4238" fmla="*/ 1405569 h 6858001"/>
              <a:gd name="connsiteX4239" fmla="*/ 1352933 w 5413695"/>
              <a:gd name="connsiteY4239" fmla="*/ 1395776 h 6858001"/>
              <a:gd name="connsiteX4240" fmla="*/ 1381699 w 5413695"/>
              <a:gd name="connsiteY4240" fmla="*/ 1398617 h 6858001"/>
              <a:gd name="connsiteX4241" fmla="*/ 1412774 w 5413695"/>
              <a:gd name="connsiteY4241" fmla="*/ 1393043 h 6858001"/>
              <a:gd name="connsiteX4242" fmla="*/ 1449215 w 5413695"/>
              <a:gd name="connsiteY4242" fmla="*/ 1384415 h 6858001"/>
              <a:gd name="connsiteX4243" fmla="*/ 1485252 w 5413695"/>
              <a:gd name="connsiteY4243" fmla="*/ 1374346 h 6858001"/>
              <a:gd name="connsiteX4244" fmla="*/ 1519848 w 5413695"/>
              <a:gd name="connsiteY4244" fmla="*/ 1364680 h 6858001"/>
              <a:gd name="connsiteX4245" fmla="*/ 1555248 w 5413695"/>
              <a:gd name="connsiteY4245" fmla="*/ 1357897 h 6858001"/>
              <a:gd name="connsiteX4246" fmla="*/ 1582404 w 5413695"/>
              <a:gd name="connsiteY4246" fmla="*/ 1354972 h 6858001"/>
              <a:gd name="connsiteX4247" fmla="*/ 1584713 w 5413695"/>
              <a:gd name="connsiteY4247" fmla="*/ 1346556 h 6858001"/>
              <a:gd name="connsiteX4248" fmla="*/ 1591519 w 5413695"/>
              <a:gd name="connsiteY4248" fmla="*/ 1343101 h 6858001"/>
              <a:gd name="connsiteX4249" fmla="*/ 1601609 w 5413695"/>
              <a:gd name="connsiteY4249" fmla="*/ 1340282 h 6858001"/>
              <a:gd name="connsiteX4250" fmla="*/ 1612336 w 5413695"/>
              <a:gd name="connsiteY4250" fmla="*/ 1334176 h 6858001"/>
              <a:gd name="connsiteX4251" fmla="*/ 1621049 w 5413695"/>
              <a:gd name="connsiteY4251" fmla="*/ 1320864 h 6858001"/>
              <a:gd name="connsiteX4252" fmla="*/ 1619775 w 5413695"/>
              <a:gd name="connsiteY4252" fmla="*/ 1327436 h 6858001"/>
              <a:gd name="connsiteX4253" fmla="*/ 1620179 w 5413695"/>
              <a:gd name="connsiteY4253" fmla="*/ 1328877 h 6858001"/>
              <a:gd name="connsiteX4254" fmla="*/ 1620348 w 5413695"/>
              <a:gd name="connsiteY4254" fmla="*/ 1335046 h 6858001"/>
              <a:gd name="connsiteX4255" fmla="*/ 1618674 w 5413695"/>
              <a:gd name="connsiteY4255" fmla="*/ 1340176 h 6858001"/>
              <a:gd name="connsiteX4256" fmla="*/ 1647801 w 5413695"/>
              <a:gd name="connsiteY4256" fmla="*/ 1316498 h 6858001"/>
              <a:gd name="connsiteX4257" fmla="*/ 1676694 w 5413695"/>
              <a:gd name="connsiteY4257" fmla="*/ 1297547 h 6858001"/>
              <a:gd name="connsiteX4258" fmla="*/ 1704548 w 5413695"/>
              <a:gd name="connsiteY4258" fmla="*/ 1280440 h 6858001"/>
              <a:gd name="connsiteX4259" fmla="*/ 1731428 w 5413695"/>
              <a:gd name="connsiteY4259" fmla="*/ 1254282 h 6858001"/>
              <a:gd name="connsiteX4260" fmla="*/ 1731025 w 5413695"/>
              <a:gd name="connsiteY4260" fmla="*/ 1252840 h 6858001"/>
              <a:gd name="connsiteX4261" fmla="*/ 1727337 w 5413695"/>
              <a:gd name="connsiteY4261" fmla="*/ 1250763 h 6858001"/>
              <a:gd name="connsiteX4262" fmla="*/ 1724454 w 5413695"/>
              <a:gd name="connsiteY4262" fmla="*/ 1251569 h 6858001"/>
              <a:gd name="connsiteX4263" fmla="*/ 1720130 w 5413695"/>
              <a:gd name="connsiteY4263" fmla="*/ 1252777 h 6858001"/>
              <a:gd name="connsiteX4264" fmla="*/ 1716611 w 5413695"/>
              <a:gd name="connsiteY4264" fmla="*/ 1256868 h 6858001"/>
              <a:gd name="connsiteX4265" fmla="*/ 1713727 w 5413695"/>
              <a:gd name="connsiteY4265" fmla="*/ 1257673 h 6858001"/>
              <a:gd name="connsiteX4266" fmla="*/ 1710845 w 5413695"/>
              <a:gd name="connsiteY4266" fmla="*/ 1258479 h 6858001"/>
              <a:gd name="connsiteX4267" fmla="*/ 1708597 w 5413695"/>
              <a:gd name="connsiteY4267" fmla="*/ 1255999 h 6858001"/>
              <a:gd name="connsiteX4268" fmla="*/ 1704909 w 5413695"/>
              <a:gd name="connsiteY4268" fmla="*/ 1253921 h 6858001"/>
              <a:gd name="connsiteX4269" fmla="*/ 1703701 w 5413695"/>
              <a:gd name="connsiteY4269" fmla="*/ 1249597 h 6858001"/>
              <a:gd name="connsiteX4270" fmla="*/ 1733972 w 5413695"/>
              <a:gd name="connsiteY4270" fmla="*/ 1241139 h 6858001"/>
              <a:gd name="connsiteX4271" fmla="*/ 1758477 w 5413695"/>
              <a:gd name="connsiteY4271" fmla="*/ 1234292 h 6858001"/>
              <a:gd name="connsiteX4272" fmla="*/ 1778891 w 5413695"/>
              <a:gd name="connsiteY4272" fmla="*/ 1223926 h 6858001"/>
              <a:gd name="connsiteX4273" fmla="*/ 1796486 w 5413695"/>
              <a:gd name="connsiteY4273" fmla="*/ 1203470 h 6858001"/>
              <a:gd name="connsiteX4274" fmla="*/ 1799136 w 5413695"/>
              <a:gd name="connsiteY4274" fmla="*/ 1207392 h 6858001"/>
              <a:gd name="connsiteX4275" fmla="*/ 1803227 w 5413695"/>
              <a:gd name="connsiteY4275" fmla="*/ 1210911 h 6858001"/>
              <a:gd name="connsiteX4276" fmla="*/ 1808357 w 5413695"/>
              <a:gd name="connsiteY4276" fmla="*/ 1212586 h 6858001"/>
              <a:gd name="connsiteX4277" fmla="*/ 1814927 w 5413695"/>
              <a:gd name="connsiteY4277" fmla="*/ 1213858 h 6858001"/>
              <a:gd name="connsiteX4278" fmla="*/ 1819655 w 5413695"/>
              <a:gd name="connsiteY4278" fmla="*/ 1214091 h 6858001"/>
              <a:gd name="connsiteX4279" fmla="*/ 1822135 w 5413695"/>
              <a:gd name="connsiteY4279" fmla="*/ 1211844 h 6858001"/>
              <a:gd name="connsiteX4280" fmla="*/ 1821330 w 5413695"/>
              <a:gd name="connsiteY4280" fmla="*/ 1208961 h 6858001"/>
              <a:gd name="connsiteX4281" fmla="*/ 1821965 w 5413695"/>
              <a:gd name="connsiteY4281" fmla="*/ 1205675 h 6858001"/>
              <a:gd name="connsiteX4282" fmla="*/ 1820758 w 5413695"/>
              <a:gd name="connsiteY4282" fmla="*/ 1201350 h 6858001"/>
              <a:gd name="connsiteX4283" fmla="*/ 1819952 w 5413695"/>
              <a:gd name="connsiteY4283" fmla="*/ 1198468 h 6858001"/>
              <a:gd name="connsiteX4284" fmla="*/ 1822432 w 5413695"/>
              <a:gd name="connsiteY4284" fmla="*/ 1196221 h 6858001"/>
              <a:gd name="connsiteX4285" fmla="*/ 1823069 w 5413695"/>
              <a:gd name="connsiteY4285" fmla="*/ 1192935 h 6858001"/>
              <a:gd name="connsiteX4286" fmla="*/ 1828836 w 5413695"/>
              <a:gd name="connsiteY4286" fmla="*/ 1191324 h 6858001"/>
              <a:gd name="connsiteX4287" fmla="*/ 1830043 w 5413695"/>
              <a:gd name="connsiteY4287" fmla="*/ 1195649 h 6858001"/>
              <a:gd name="connsiteX4288" fmla="*/ 1830847 w 5413695"/>
              <a:gd name="connsiteY4288" fmla="*/ 1198531 h 6858001"/>
              <a:gd name="connsiteX4289" fmla="*/ 1831654 w 5413695"/>
              <a:gd name="connsiteY4289" fmla="*/ 1201415 h 6858001"/>
              <a:gd name="connsiteX4290" fmla="*/ 1829174 w 5413695"/>
              <a:gd name="connsiteY4290" fmla="*/ 1203661 h 6858001"/>
              <a:gd name="connsiteX4291" fmla="*/ 1827096 w 5413695"/>
              <a:gd name="connsiteY4291" fmla="*/ 1207350 h 6858001"/>
              <a:gd name="connsiteX4292" fmla="*/ 1826460 w 5413695"/>
              <a:gd name="connsiteY4292" fmla="*/ 1210636 h 6858001"/>
              <a:gd name="connsiteX4293" fmla="*/ 1826863 w 5413695"/>
              <a:gd name="connsiteY4293" fmla="*/ 1212077 h 6858001"/>
              <a:gd name="connsiteX4294" fmla="*/ 1840068 w 5413695"/>
              <a:gd name="connsiteY4294" fmla="*/ 1203726 h 6858001"/>
              <a:gd name="connsiteX4295" fmla="*/ 1853679 w 5413695"/>
              <a:gd name="connsiteY4295" fmla="*/ 1196814 h 6858001"/>
              <a:gd name="connsiteX4296" fmla="*/ 1872418 w 5413695"/>
              <a:gd name="connsiteY4296" fmla="*/ 1191579 h 6858001"/>
              <a:gd name="connsiteX4297" fmla="*/ 1869132 w 5413695"/>
              <a:gd name="connsiteY4297" fmla="*/ 1190943 h 6858001"/>
              <a:gd name="connsiteX4298" fmla="*/ 1866080 w 5413695"/>
              <a:gd name="connsiteY4298" fmla="*/ 1185580 h 6858001"/>
              <a:gd name="connsiteX4299" fmla="*/ 1862793 w 5413695"/>
              <a:gd name="connsiteY4299" fmla="*/ 1184944 h 6858001"/>
              <a:gd name="connsiteX4300" fmla="*/ 1861585 w 5413695"/>
              <a:gd name="connsiteY4300" fmla="*/ 1180619 h 6858001"/>
              <a:gd name="connsiteX4301" fmla="*/ 1859975 w 5413695"/>
              <a:gd name="connsiteY4301" fmla="*/ 1174853 h 6858001"/>
              <a:gd name="connsiteX4302" fmla="*/ 1857960 w 5413695"/>
              <a:gd name="connsiteY4302" fmla="*/ 1167646 h 6858001"/>
              <a:gd name="connsiteX4303" fmla="*/ 1853637 w 5413695"/>
              <a:gd name="connsiteY4303" fmla="*/ 1168854 h 6858001"/>
              <a:gd name="connsiteX4304" fmla="*/ 1850754 w 5413695"/>
              <a:gd name="connsiteY4304" fmla="*/ 1169660 h 6858001"/>
              <a:gd name="connsiteX4305" fmla="*/ 1848675 w 5413695"/>
              <a:gd name="connsiteY4305" fmla="*/ 1173348 h 6858001"/>
              <a:gd name="connsiteX4306" fmla="*/ 1848444 w 5413695"/>
              <a:gd name="connsiteY4306" fmla="*/ 1178075 h 6858001"/>
              <a:gd name="connsiteX4307" fmla="*/ 1846366 w 5413695"/>
              <a:gd name="connsiteY4307" fmla="*/ 1181764 h 6858001"/>
              <a:gd name="connsiteX4308" fmla="*/ 1844288 w 5413695"/>
              <a:gd name="connsiteY4308" fmla="*/ 1185452 h 6858001"/>
              <a:gd name="connsiteX4309" fmla="*/ 1842847 w 5413695"/>
              <a:gd name="connsiteY4309" fmla="*/ 1185855 h 6858001"/>
              <a:gd name="connsiteX4310" fmla="*/ 1834834 w 5413695"/>
              <a:gd name="connsiteY4310" fmla="*/ 1184986 h 6858001"/>
              <a:gd name="connsiteX4311" fmla="*/ 1837950 w 5413695"/>
              <a:gd name="connsiteY4311" fmla="*/ 1179453 h 6858001"/>
              <a:gd name="connsiteX4312" fmla="*/ 1840663 w 5413695"/>
              <a:gd name="connsiteY4312" fmla="*/ 1172479 h 6858001"/>
              <a:gd name="connsiteX4313" fmla="*/ 1846026 w 5413695"/>
              <a:gd name="connsiteY4313" fmla="*/ 1169426 h 6858001"/>
              <a:gd name="connsiteX4314" fmla="*/ 1848741 w 5413695"/>
              <a:gd name="connsiteY4314" fmla="*/ 1162451 h 6858001"/>
              <a:gd name="connsiteX4315" fmla="*/ 1855545 w 5413695"/>
              <a:gd name="connsiteY4315" fmla="*/ 1158997 h 6858001"/>
              <a:gd name="connsiteX4316" fmla="*/ 1858257 w 5413695"/>
              <a:gd name="connsiteY4316" fmla="*/ 1152023 h 6858001"/>
              <a:gd name="connsiteX4317" fmla="*/ 1859933 w 5413695"/>
              <a:gd name="connsiteY4317" fmla="*/ 1146893 h 6858001"/>
              <a:gd name="connsiteX4318" fmla="*/ 1859361 w 5413695"/>
              <a:gd name="connsiteY4318" fmla="*/ 1139282 h 6858001"/>
              <a:gd name="connsiteX4319" fmla="*/ 1863049 w 5413695"/>
              <a:gd name="connsiteY4319" fmla="*/ 1141360 h 6858001"/>
              <a:gd name="connsiteX4320" fmla="*/ 1866335 w 5413695"/>
              <a:gd name="connsiteY4320" fmla="*/ 1141995 h 6858001"/>
              <a:gd name="connsiteX4321" fmla="*/ 1867946 w 5413695"/>
              <a:gd name="connsiteY4321" fmla="*/ 1147762 h 6858001"/>
              <a:gd name="connsiteX4322" fmla="*/ 1866271 w 5413695"/>
              <a:gd name="connsiteY4322" fmla="*/ 1152892 h 6858001"/>
              <a:gd name="connsiteX4323" fmla="*/ 1864194 w 5413695"/>
              <a:gd name="connsiteY4323" fmla="*/ 1156581 h 6858001"/>
              <a:gd name="connsiteX4324" fmla="*/ 1863155 w 5413695"/>
              <a:gd name="connsiteY4324" fmla="*/ 1158424 h 6858001"/>
              <a:gd name="connsiteX4325" fmla="*/ 1860272 w 5413695"/>
              <a:gd name="connsiteY4325" fmla="*/ 1159230 h 6858001"/>
              <a:gd name="connsiteX4326" fmla="*/ 1867988 w 5413695"/>
              <a:gd name="connsiteY4326" fmla="*/ 1175723 h 6858001"/>
              <a:gd name="connsiteX4327" fmla="*/ 1877208 w 5413695"/>
              <a:gd name="connsiteY4327" fmla="*/ 1180916 h 6858001"/>
              <a:gd name="connsiteX4328" fmla="*/ 1889949 w 5413695"/>
              <a:gd name="connsiteY4328" fmla="*/ 1182018 h 6858001"/>
              <a:gd name="connsiteX4329" fmla="*/ 1899234 w 5413695"/>
              <a:gd name="connsiteY4329" fmla="*/ 1176317 h 6858001"/>
              <a:gd name="connsiteX4330" fmla="*/ 1905465 w 5413695"/>
              <a:gd name="connsiteY4330" fmla="*/ 1165251 h 6858001"/>
              <a:gd name="connsiteX4331" fmla="*/ 1904661 w 5413695"/>
              <a:gd name="connsiteY4331" fmla="*/ 1162368 h 6858001"/>
              <a:gd name="connsiteX4332" fmla="*/ 1903219 w 5413695"/>
              <a:gd name="connsiteY4332" fmla="*/ 1162771 h 6858001"/>
              <a:gd name="connsiteX4333" fmla="*/ 1900337 w 5413695"/>
              <a:gd name="connsiteY4333" fmla="*/ 1163577 h 6858001"/>
              <a:gd name="connsiteX4334" fmla="*/ 1897453 w 5413695"/>
              <a:gd name="connsiteY4334" fmla="*/ 1164382 h 6858001"/>
              <a:gd name="connsiteX4335" fmla="*/ 1896012 w 5413695"/>
              <a:gd name="connsiteY4335" fmla="*/ 1164784 h 6858001"/>
              <a:gd name="connsiteX4336" fmla="*/ 1896244 w 5413695"/>
              <a:gd name="connsiteY4336" fmla="*/ 1160057 h 6858001"/>
              <a:gd name="connsiteX4337" fmla="*/ 1900802 w 5413695"/>
              <a:gd name="connsiteY4337" fmla="*/ 1154122 h 6858001"/>
              <a:gd name="connsiteX4338" fmla="*/ 1900633 w 5413695"/>
              <a:gd name="connsiteY4338" fmla="*/ 1147953 h 6858001"/>
              <a:gd name="connsiteX4339" fmla="*/ 1902307 w 5413695"/>
              <a:gd name="connsiteY4339" fmla="*/ 1142823 h 6858001"/>
              <a:gd name="connsiteX4340" fmla="*/ 1903983 w 5413695"/>
              <a:gd name="connsiteY4340" fmla="*/ 1137693 h 6858001"/>
              <a:gd name="connsiteX4341" fmla="*/ 1907502 w 5413695"/>
              <a:gd name="connsiteY4341" fmla="*/ 1133602 h 6858001"/>
              <a:gd name="connsiteX4342" fmla="*/ 1910321 w 5413695"/>
              <a:gd name="connsiteY4342" fmla="*/ 1143693 h 6858001"/>
              <a:gd name="connsiteX4343" fmla="*/ 1912335 w 5413695"/>
              <a:gd name="connsiteY4343" fmla="*/ 1150900 h 6858001"/>
              <a:gd name="connsiteX4344" fmla="*/ 1918673 w 5413695"/>
              <a:gd name="connsiteY4344" fmla="*/ 1156899 h 6858001"/>
              <a:gd name="connsiteX4345" fmla="*/ 1925011 w 5413695"/>
              <a:gd name="connsiteY4345" fmla="*/ 1162898 h 6858001"/>
              <a:gd name="connsiteX4346" fmla="*/ 1932387 w 5413695"/>
              <a:gd name="connsiteY4346" fmla="*/ 1167053 h 6858001"/>
              <a:gd name="connsiteX4347" fmla="*/ 1942711 w 5413695"/>
              <a:gd name="connsiteY4347" fmla="*/ 1159507 h 6858001"/>
              <a:gd name="connsiteX4348" fmla="*/ 1956723 w 5413695"/>
              <a:gd name="connsiteY4348" fmla="*/ 1154038 h 6858001"/>
              <a:gd name="connsiteX4349" fmla="*/ 1971138 w 5413695"/>
              <a:gd name="connsiteY4349" fmla="*/ 1150010 h 6858001"/>
              <a:gd name="connsiteX4350" fmla="*/ 1981059 w 5413695"/>
              <a:gd name="connsiteY4350" fmla="*/ 1141022 h 6858001"/>
              <a:gd name="connsiteX4351" fmla="*/ 1977774 w 5413695"/>
              <a:gd name="connsiteY4351" fmla="*/ 1140386 h 6858001"/>
              <a:gd name="connsiteX4352" fmla="*/ 1975527 w 5413695"/>
              <a:gd name="connsiteY4352" fmla="*/ 1137906 h 6858001"/>
              <a:gd name="connsiteX4353" fmla="*/ 1972643 w 5413695"/>
              <a:gd name="connsiteY4353" fmla="*/ 1138711 h 6858001"/>
              <a:gd name="connsiteX4354" fmla="*/ 1968319 w 5413695"/>
              <a:gd name="connsiteY4354" fmla="*/ 1139919 h 6858001"/>
              <a:gd name="connsiteX4355" fmla="*/ 1963995 w 5413695"/>
              <a:gd name="connsiteY4355" fmla="*/ 1141128 h 6858001"/>
              <a:gd name="connsiteX4356" fmla="*/ 1961111 w 5413695"/>
              <a:gd name="connsiteY4356" fmla="*/ 1141933 h 6858001"/>
              <a:gd name="connsiteX4357" fmla="*/ 1956788 w 5413695"/>
              <a:gd name="connsiteY4357" fmla="*/ 1143141 h 6858001"/>
              <a:gd name="connsiteX4358" fmla="*/ 1953903 w 5413695"/>
              <a:gd name="connsiteY4358" fmla="*/ 1143947 h 6858001"/>
              <a:gd name="connsiteX4359" fmla="*/ 1950216 w 5413695"/>
              <a:gd name="connsiteY4359" fmla="*/ 1141870 h 6858001"/>
              <a:gd name="connsiteX4360" fmla="*/ 1949008 w 5413695"/>
              <a:gd name="connsiteY4360" fmla="*/ 1137545 h 6858001"/>
              <a:gd name="connsiteX4361" fmla="*/ 1947800 w 5413695"/>
              <a:gd name="connsiteY4361" fmla="*/ 1133221 h 6858001"/>
              <a:gd name="connsiteX4362" fmla="*/ 1954774 w 5413695"/>
              <a:gd name="connsiteY4362" fmla="*/ 1135934 h 6858001"/>
              <a:gd name="connsiteX4363" fmla="*/ 1962786 w 5413695"/>
              <a:gd name="connsiteY4363" fmla="*/ 1136803 h 6858001"/>
              <a:gd name="connsiteX4364" fmla="*/ 1967111 w 5413695"/>
              <a:gd name="connsiteY4364" fmla="*/ 1135595 h 6858001"/>
              <a:gd name="connsiteX4365" fmla="*/ 1970630 w 5413695"/>
              <a:gd name="connsiteY4365" fmla="*/ 1131504 h 6858001"/>
              <a:gd name="connsiteX4366" fmla="*/ 1972708 w 5413695"/>
              <a:gd name="connsiteY4366" fmla="*/ 1127815 h 6858001"/>
              <a:gd name="connsiteX4367" fmla="*/ 1975824 w 5413695"/>
              <a:gd name="connsiteY4367" fmla="*/ 1122283 h 6858001"/>
              <a:gd name="connsiteX4368" fmla="*/ 1978940 w 5413695"/>
              <a:gd name="connsiteY4368" fmla="*/ 1116750 h 6858001"/>
              <a:gd name="connsiteX4369" fmla="*/ 1983094 w 5413695"/>
              <a:gd name="connsiteY4369" fmla="*/ 1109373 h 6858001"/>
              <a:gd name="connsiteX4370" fmla="*/ 1987354 w 5413695"/>
              <a:gd name="connsiteY4370" fmla="*/ 1119061 h 6858001"/>
              <a:gd name="connsiteX4371" fmla="*/ 1998654 w 5413695"/>
              <a:gd name="connsiteY4371" fmla="*/ 1120566 h 6858001"/>
              <a:gd name="connsiteX4372" fmla="*/ 2013874 w 5413695"/>
              <a:gd name="connsiteY4372" fmla="*/ 1119422 h 6858001"/>
              <a:gd name="connsiteX4373" fmla="*/ 2028523 w 5413695"/>
              <a:gd name="connsiteY4373" fmla="*/ 1110667 h 6858001"/>
              <a:gd name="connsiteX4374" fmla="*/ 2038677 w 5413695"/>
              <a:gd name="connsiteY4374" fmla="*/ 1096952 h 6858001"/>
              <a:gd name="connsiteX4375" fmla="*/ 2041855 w 5413695"/>
              <a:gd name="connsiteY4375" fmla="*/ 1080523 h 6858001"/>
              <a:gd name="connsiteX4376" fmla="*/ 2046181 w 5413695"/>
              <a:gd name="connsiteY4376" fmla="*/ 1079315 h 6858001"/>
              <a:gd name="connsiteX4377" fmla="*/ 2049869 w 5413695"/>
              <a:gd name="connsiteY4377" fmla="*/ 1081392 h 6858001"/>
              <a:gd name="connsiteX4378" fmla="*/ 2054597 w 5413695"/>
              <a:gd name="connsiteY4378" fmla="*/ 1081625 h 6858001"/>
              <a:gd name="connsiteX4379" fmla="*/ 2056844 w 5413695"/>
              <a:gd name="connsiteY4379" fmla="*/ 1084105 h 6858001"/>
              <a:gd name="connsiteX4380" fmla="*/ 2060531 w 5413695"/>
              <a:gd name="connsiteY4380" fmla="*/ 1086183 h 6858001"/>
              <a:gd name="connsiteX4381" fmla="*/ 2063818 w 5413695"/>
              <a:gd name="connsiteY4381" fmla="*/ 1086818 h 6858001"/>
              <a:gd name="connsiteX4382" fmla="*/ 2065258 w 5413695"/>
              <a:gd name="connsiteY4382" fmla="*/ 1086416 h 6858001"/>
              <a:gd name="connsiteX4383" fmla="*/ 2067739 w 5413695"/>
              <a:gd name="connsiteY4383" fmla="*/ 1084170 h 6858001"/>
              <a:gd name="connsiteX4384" fmla="*/ 2066128 w 5413695"/>
              <a:gd name="connsiteY4384" fmla="*/ 1078403 h 6858001"/>
              <a:gd name="connsiteX4385" fmla="*/ 2076155 w 5413695"/>
              <a:gd name="connsiteY4385" fmla="*/ 1086480 h 6858001"/>
              <a:gd name="connsiteX4386" fmla="*/ 2088895 w 5413695"/>
              <a:gd name="connsiteY4386" fmla="*/ 1087583 h 6858001"/>
              <a:gd name="connsiteX4387" fmla="*/ 2101869 w 5413695"/>
              <a:gd name="connsiteY4387" fmla="*/ 1083958 h 6858001"/>
              <a:gd name="connsiteX4388" fmla="*/ 2114206 w 5413695"/>
              <a:gd name="connsiteY4388" fmla="*/ 1083618 h 6858001"/>
              <a:gd name="connsiteX4389" fmla="*/ 2112998 w 5413695"/>
              <a:gd name="connsiteY4389" fmla="*/ 1079294 h 6858001"/>
              <a:gd name="connsiteX4390" fmla="*/ 2109310 w 5413695"/>
              <a:gd name="connsiteY4390" fmla="*/ 1077217 h 6858001"/>
              <a:gd name="connsiteX4391" fmla="*/ 2105620 w 5413695"/>
              <a:gd name="connsiteY4391" fmla="*/ 1075139 h 6858001"/>
              <a:gd name="connsiteX4392" fmla="*/ 2104179 w 5413695"/>
              <a:gd name="connsiteY4392" fmla="*/ 1075542 h 6858001"/>
              <a:gd name="connsiteX4393" fmla="*/ 2108101 w 5413695"/>
              <a:gd name="connsiteY4393" fmla="*/ 1072892 h 6858001"/>
              <a:gd name="connsiteX4394" fmla="*/ 2115711 w 5413695"/>
              <a:gd name="connsiteY4394" fmla="*/ 1072320 h 6858001"/>
              <a:gd name="connsiteX4395" fmla="*/ 2129256 w 5413695"/>
              <a:gd name="connsiteY4395" fmla="*/ 1076306 h 6858001"/>
              <a:gd name="connsiteX4396" fmla="*/ 2140152 w 5413695"/>
              <a:gd name="connsiteY4396" fmla="*/ 1076369 h 6858001"/>
              <a:gd name="connsiteX4397" fmla="*/ 2150244 w 5413695"/>
              <a:gd name="connsiteY4397" fmla="*/ 1073549 h 6858001"/>
              <a:gd name="connsiteX4398" fmla="*/ 2155670 w 5413695"/>
              <a:gd name="connsiteY4398" fmla="*/ 1059602 h 6858001"/>
              <a:gd name="connsiteX4399" fmla="*/ 2156878 w 5413695"/>
              <a:gd name="connsiteY4399" fmla="*/ 1063926 h 6858001"/>
              <a:gd name="connsiteX4400" fmla="*/ 2157683 w 5413695"/>
              <a:gd name="connsiteY4400" fmla="*/ 1066809 h 6858001"/>
              <a:gd name="connsiteX4401" fmla="*/ 2160970 w 5413695"/>
              <a:gd name="connsiteY4401" fmla="*/ 1067445 h 6858001"/>
              <a:gd name="connsiteX4402" fmla="*/ 2162008 w 5413695"/>
              <a:gd name="connsiteY4402" fmla="*/ 1065600 h 6858001"/>
              <a:gd name="connsiteX4403" fmla="*/ 2161202 w 5413695"/>
              <a:gd name="connsiteY4403" fmla="*/ 1062718 h 6858001"/>
              <a:gd name="connsiteX4404" fmla="*/ 2160398 w 5413695"/>
              <a:gd name="connsiteY4404" fmla="*/ 1059834 h 6858001"/>
              <a:gd name="connsiteX4405" fmla="*/ 2162072 w 5413695"/>
              <a:gd name="connsiteY4405" fmla="*/ 1054704 h 6858001"/>
              <a:gd name="connsiteX4406" fmla="*/ 2164149 w 5413695"/>
              <a:gd name="connsiteY4406" fmla="*/ 1051016 h 6858001"/>
              <a:gd name="connsiteX4407" fmla="*/ 2169279 w 5413695"/>
              <a:gd name="connsiteY4407" fmla="*/ 1052691 h 6858001"/>
              <a:gd name="connsiteX4408" fmla="*/ 2170086 w 5413695"/>
              <a:gd name="connsiteY4408" fmla="*/ 1055574 h 6858001"/>
              <a:gd name="connsiteX4409" fmla="*/ 2170487 w 5413695"/>
              <a:gd name="connsiteY4409" fmla="*/ 1057015 h 6858001"/>
              <a:gd name="connsiteX4410" fmla="*/ 2172098 w 5413695"/>
              <a:gd name="connsiteY4410" fmla="*/ 1062781 h 6858001"/>
              <a:gd name="connsiteX4411" fmla="*/ 2174112 w 5413695"/>
              <a:gd name="connsiteY4411" fmla="*/ 1069989 h 6858001"/>
              <a:gd name="connsiteX4412" fmla="*/ 2182888 w 5413695"/>
              <a:gd name="connsiteY4412" fmla="*/ 1045780 h 6858001"/>
              <a:gd name="connsiteX4413" fmla="*/ 2198003 w 5413695"/>
              <a:gd name="connsiteY4413" fmla="*/ 1027572 h 6858001"/>
              <a:gd name="connsiteX4414" fmla="*/ 2198406 w 5413695"/>
              <a:gd name="connsiteY4414" fmla="*/ 1029013 h 6858001"/>
              <a:gd name="connsiteX4415" fmla="*/ 2202497 w 5413695"/>
              <a:gd name="connsiteY4415" fmla="*/ 1032532 h 6858001"/>
              <a:gd name="connsiteX4416" fmla="*/ 2203303 w 5413695"/>
              <a:gd name="connsiteY4416" fmla="*/ 1035415 h 6858001"/>
              <a:gd name="connsiteX4417" fmla="*/ 2208835 w 5413695"/>
              <a:gd name="connsiteY4417" fmla="*/ 1038531 h 6858001"/>
              <a:gd name="connsiteX4418" fmla="*/ 2213964 w 5413695"/>
              <a:gd name="connsiteY4418" fmla="*/ 1040205 h 6858001"/>
              <a:gd name="connsiteX4419" fmla="*/ 2221172 w 5413695"/>
              <a:gd name="connsiteY4419" fmla="*/ 1038192 h 6858001"/>
              <a:gd name="connsiteX4420" fmla="*/ 2214834 w 5413695"/>
              <a:gd name="connsiteY4420" fmla="*/ 1032193 h 6858001"/>
              <a:gd name="connsiteX4421" fmla="*/ 2213626 w 5413695"/>
              <a:gd name="connsiteY4421" fmla="*/ 1027868 h 6858001"/>
              <a:gd name="connsiteX4422" fmla="*/ 2212418 w 5413695"/>
              <a:gd name="connsiteY4422" fmla="*/ 1023544 h 6858001"/>
              <a:gd name="connsiteX4423" fmla="*/ 2214495 w 5413695"/>
              <a:gd name="connsiteY4423" fmla="*/ 1019855 h 6858001"/>
              <a:gd name="connsiteX4424" fmla="*/ 2218819 w 5413695"/>
              <a:gd name="connsiteY4424" fmla="*/ 1018647 h 6858001"/>
              <a:gd name="connsiteX4425" fmla="*/ 2223144 w 5413695"/>
              <a:gd name="connsiteY4425" fmla="*/ 1017438 h 6858001"/>
              <a:gd name="connsiteX4426" fmla="*/ 2226026 w 5413695"/>
              <a:gd name="connsiteY4426" fmla="*/ 1016633 h 6858001"/>
              <a:gd name="connsiteX4427" fmla="*/ 2231157 w 5413695"/>
              <a:gd name="connsiteY4427" fmla="*/ 1018308 h 6858001"/>
              <a:gd name="connsiteX4428" fmla="*/ 2235248 w 5413695"/>
              <a:gd name="connsiteY4428" fmla="*/ 1021827 h 6858001"/>
              <a:gd name="connsiteX4429" fmla="*/ 2239340 w 5413695"/>
              <a:gd name="connsiteY4429" fmla="*/ 1025346 h 6858001"/>
              <a:gd name="connsiteX4430" fmla="*/ 2239975 w 5413695"/>
              <a:gd name="connsiteY4430" fmla="*/ 1022061 h 6858001"/>
              <a:gd name="connsiteX4431" fmla="*/ 2242456 w 5413695"/>
              <a:gd name="connsiteY4431" fmla="*/ 1019813 h 6858001"/>
              <a:gd name="connsiteX4432" fmla="*/ 2243091 w 5413695"/>
              <a:gd name="connsiteY4432" fmla="*/ 1016528 h 6858001"/>
              <a:gd name="connsiteX4433" fmla="*/ 2245572 w 5413695"/>
              <a:gd name="connsiteY4433" fmla="*/ 1014281 h 6858001"/>
              <a:gd name="connsiteX4434" fmla="*/ 2243961 w 5413695"/>
              <a:gd name="connsiteY4434" fmla="*/ 1008515 h 6858001"/>
              <a:gd name="connsiteX4435" fmla="*/ 2243557 w 5413695"/>
              <a:gd name="connsiteY4435" fmla="*/ 1007073 h 6858001"/>
              <a:gd name="connsiteX4436" fmla="*/ 2248285 w 5413695"/>
              <a:gd name="connsiteY4436" fmla="*/ 1007306 h 6858001"/>
              <a:gd name="connsiteX4437" fmla="*/ 2251973 w 5413695"/>
              <a:gd name="connsiteY4437" fmla="*/ 1009383 h 6858001"/>
              <a:gd name="connsiteX4438" fmla="*/ 2257104 w 5413695"/>
              <a:gd name="connsiteY4438" fmla="*/ 1011058 h 6858001"/>
              <a:gd name="connsiteX4439" fmla="*/ 2262870 w 5413695"/>
              <a:gd name="connsiteY4439" fmla="*/ 1009448 h 6858001"/>
              <a:gd name="connsiteX4440" fmla="*/ 2267194 w 5413695"/>
              <a:gd name="connsiteY4440" fmla="*/ 1008240 h 6858001"/>
              <a:gd name="connsiteX4441" fmla="*/ 2271518 w 5413695"/>
              <a:gd name="connsiteY4441" fmla="*/ 1007031 h 6858001"/>
              <a:gd name="connsiteX4442" fmla="*/ 2275674 w 5413695"/>
              <a:gd name="connsiteY4442" fmla="*/ 999654 h 6858001"/>
              <a:gd name="connsiteX4443" fmla="*/ 2275102 w 5413695"/>
              <a:gd name="connsiteY4443" fmla="*/ 992044 h 6858001"/>
              <a:gd name="connsiteX4444" fmla="*/ 2295217 w 5413695"/>
              <a:gd name="connsiteY4444" fmla="*/ 997301 h 6858001"/>
              <a:gd name="connsiteX4445" fmla="*/ 2313958 w 5413695"/>
              <a:gd name="connsiteY4445" fmla="*/ 992065 h 6858001"/>
              <a:gd name="connsiteX4446" fmla="*/ 2329241 w 5413695"/>
              <a:gd name="connsiteY4446" fmla="*/ 980025 h 6858001"/>
              <a:gd name="connsiteX4447" fmla="*/ 2337552 w 5413695"/>
              <a:gd name="connsiteY4447" fmla="*/ 965270 h 6858001"/>
              <a:gd name="connsiteX4448" fmla="*/ 2340731 w 5413695"/>
              <a:gd name="connsiteY4448" fmla="*/ 948843 h 6858001"/>
              <a:gd name="connsiteX4449" fmla="*/ 2341367 w 5413695"/>
              <a:gd name="connsiteY4449" fmla="*/ 945557 h 6858001"/>
              <a:gd name="connsiteX4450" fmla="*/ 2344250 w 5413695"/>
              <a:gd name="connsiteY4450" fmla="*/ 944751 h 6858001"/>
              <a:gd name="connsiteX4451" fmla="*/ 2348574 w 5413695"/>
              <a:gd name="connsiteY4451" fmla="*/ 943543 h 6858001"/>
              <a:gd name="connsiteX4452" fmla="*/ 2352263 w 5413695"/>
              <a:gd name="connsiteY4452" fmla="*/ 945621 h 6858001"/>
              <a:gd name="connsiteX4453" fmla="*/ 2356588 w 5413695"/>
              <a:gd name="connsiteY4453" fmla="*/ 944413 h 6858001"/>
              <a:gd name="connsiteX4454" fmla="*/ 2362757 w 5413695"/>
              <a:gd name="connsiteY4454" fmla="*/ 944242 h 6858001"/>
              <a:gd name="connsiteX4455" fmla="*/ 2365004 w 5413695"/>
              <a:gd name="connsiteY4455" fmla="*/ 946723 h 6858001"/>
              <a:gd name="connsiteX4456" fmla="*/ 2367888 w 5413695"/>
              <a:gd name="connsiteY4456" fmla="*/ 945917 h 6858001"/>
              <a:gd name="connsiteX4457" fmla="*/ 2369964 w 5413695"/>
              <a:gd name="connsiteY4457" fmla="*/ 942229 h 6858001"/>
              <a:gd name="connsiteX4458" fmla="*/ 2369561 w 5413695"/>
              <a:gd name="connsiteY4458" fmla="*/ 940788 h 6858001"/>
              <a:gd name="connsiteX4459" fmla="*/ 2367950 w 5413695"/>
              <a:gd name="connsiteY4459" fmla="*/ 935022 h 6858001"/>
              <a:gd name="connsiteX4460" fmla="*/ 2368989 w 5413695"/>
              <a:gd name="connsiteY4460" fmla="*/ 933177 h 6858001"/>
              <a:gd name="connsiteX4461" fmla="*/ 2368183 w 5413695"/>
              <a:gd name="connsiteY4461" fmla="*/ 930295 h 6858001"/>
              <a:gd name="connsiteX4462" fmla="*/ 2371066 w 5413695"/>
              <a:gd name="connsiteY4462" fmla="*/ 929489 h 6858001"/>
              <a:gd name="connsiteX4463" fmla="*/ 2375392 w 5413695"/>
              <a:gd name="connsiteY4463" fmla="*/ 928280 h 6858001"/>
              <a:gd name="connsiteX4464" fmla="*/ 2351119 w 5413695"/>
              <a:gd name="connsiteY4464" fmla="*/ 930400 h 6858001"/>
              <a:gd name="connsiteX4465" fmla="*/ 2325979 w 5413695"/>
              <a:gd name="connsiteY4465" fmla="*/ 940532 h 6858001"/>
              <a:gd name="connsiteX4466" fmla="*/ 2297552 w 5413695"/>
              <a:gd name="connsiteY4466" fmla="*/ 950029 h 6858001"/>
              <a:gd name="connsiteX4467" fmla="*/ 2300200 w 5413695"/>
              <a:gd name="connsiteY4467" fmla="*/ 953951 h 6858001"/>
              <a:gd name="connsiteX4468" fmla="*/ 2304694 w 5413695"/>
              <a:gd name="connsiteY4468" fmla="*/ 958912 h 6858001"/>
              <a:gd name="connsiteX4469" fmla="*/ 2309019 w 5413695"/>
              <a:gd name="connsiteY4469" fmla="*/ 957704 h 6858001"/>
              <a:gd name="connsiteX4470" fmla="*/ 2315188 w 5413695"/>
              <a:gd name="connsiteY4470" fmla="*/ 957534 h 6858001"/>
              <a:gd name="connsiteX4471" fmla="*/ 2316628 w 5413695"/>
              <a:gd name="connsiteY4471" fmla="*/ 957131 h 6858001"/>
              <a:gd name="connsiteX4472" fmla="*/ 2323201 w 5413695"/>
              <a:gd name="connsiteY4472" fmla="*/ 958403 h 6858001"/>
              <a:gd name="connsiteX4473" fmla="*/ 2325850 w 5413695"/>
              <a:gd name="connsiteY4473" fmla="*/ 962325 h 6858001"/>
              <a:gd name="connsiteX4474" fmla="*/ 2327461 w 5413695"/>
              <a:gd name="connsiteY4474" fmla="*/ 968090 h 6858001"/>
              <a:gd name="connsiteX4475" fmla="*/ 2323137 w 5413695"/>
              <a:gd name="connsiteY4475" fmla="*/ 969298 h 6858001"/>
              <a:gd name="connsiteX4476" fmla="*/ 2318811 w 5413695"/>
              <a:gd name="connsiteY4476" fmla="*/ 970507 h 6858001"/>
              <a:gd name="connsiteX4477" fmla="*/ 2313449 w 5413695"/>
              <a:gd name="connsiteY4477" fmla="*/ 973559 h 6858001"/>
              <a:gd name="connsiteX4478" fmla="*/ 2313618 w 5413695"/>
              <a:gd name="connsiteY4478" fmla="*/ 979728 h 6858001"/>
              <a:gd name="connsiteX4479" fmla="*/ 2314021 w 5413695"/>
              <a:gd name="connsiteY4479" fmla="*/ 981170 h 6858001"/>
              <a:gd name="connsiteX4480" fmla="*/ 2312750 w 5413695"/>
              <a:gd name="connsiteY4480" fmla="*/ 987741 h 6858001"/>
              <a:gd name="connsiteX4481" fmla="*/ 2308829 w 5413695"/>
              <a:gd name="connsiteY4481" fmla="*/ 990390 h 6858001"/>
              <a:gd name="connsiteX4482" fmla="*/ 2303062 w 5413695"/>
              <a:gd name="connsiteY4482" fmla="*/ 992002 h 6858001"/>
              <a:gd name="connsiteX4483" fmla="*/ 2298736 w 5413695"/>
              <a:gd name="connsiteY4483" fmla="*/ 993210 h 6858001"/>
              <a:gd name="connsiteX4484" fmla="*/ 2297529 w 5413695"/>
              <a:gd name="connsiteY4484" fmla="*/ 988886 h 6858001"/>
              <a:gd name="connsiteX4485" fmla="*/ 2299607 w 5413695"/>
              <a:gd name="connsiteY4485" fmla="*/ 985197 h 6858001"/>
              <a:gd name="connsiteX4486" fmla="*/ 2303931 w 5413695"/>
              <a:gd name="connsiteY4486" fmla="*/ 983989 h 6858001"/>
              <a:gd name="connsiteX4487" fmla="*/ 2306814 w 5413695"/>
              <a:gd name="connsiteY4487" fmla="*/ 983184 h 6858001"/>
              <a:gd name="connsiteX4488" fmla="*/ 2292292 w 5413695"/>
              <a:gd name="connsiteY4488" fmla="*/ 970147 h 6858001"/>
              <a:gd name="connsiteX4489" fmla="*/ 2274254 w 5413695"/>
              <a:gd name="connsiteY4489" fmla="*/ 961200 h 6858001"/>
              <a:gd name="connsiteX4490" fmla="*/ 2256787 w 5413695"/>
              <a:gd name="connsiteY4490" fmla="*/ 959865 h 6858001"/>
              <a:gd name="connsiteX4491" fmla="*/ 2234995 w 5413695"/>
              <a:gd name="connsiteY4491" fmla="*/ 959737 h 6858001"/>
              <a:gd name="connsiteX4492" fmla="*/ 2246759 w 5413695"/>
              <a:gd name="connsiteY4492" fmla="*/ 951788 h 6858001"/>
              <a:gd name="connsiteX4493" fmla="*/ 2261174 w 5413695"/>
              <a:gd name="connsiteY4493" fmla="*/ 947761 h 6858001"/>
              <a:gd name="connsiteX4494" fmla="*/ 2273915 w 5413695"/>
              <a:gd name="connsiteY4494" fmla="*/ 948863 h 6858001"/>
              <a:gd name="connsiteX4495" fmla="*/ 2284577 w 5413695"/>
              <a:gd name="connsiteY4495" fmla="*/ 953654 h 6858001"/>
              <a:gd name="connsiteX4496" fmla="*/ 2292653 w 5413695"/>
              <a:gd name="connsiteY4496" fmla="*/ 943627 h 6858001"/>
              <a:gd name="connsiteX4497" fmla="*/ 2302977 w 5413695"/>
              <a:gd name="connsiteY4497" fmla="*/ 936081 h 6858001"/>
              <a:gd name="connsiteX4498" fmla="*/ 2315145 w 5413695"/>
              <a:gd name="connsiteY4498" fmla="*/ 929573 h 6858001"/>
              <a:gd name="connsiteX4499" fmla="*/ 2325469 w 5413695"/>
              <a:gd name="connsiteY4499" fmla="*/ 922027 h 6858001"/>
              <a:gd name="connsiteX4500" fmla="*/ 2332910 w 5413695"/>
              <a:gd name="connsiteY4500" fmla="*/ 915286 h 6858001"/>
              <a:gd name="connsiteX4501" fmla="*/ 2337297 w 5413695"/>
              <a:gd name="connsiteY4501" fmla="*/ 903182 h 6858001"/>
              <a:gd name="connsiteX4502" fmla="*/ 2332464 w 5413695"/>
              <a:gd name="connsiteY4502" fmla="*/ 885884 h 6858001"/>
              <a:gd name="connsiteX4503" fmla="*/ 2348490 w 5413695"/>
              <a:gd name="connsiteY4503" fmla="*/ 887622 h 6858001"/>
              <a:gd name="connsiteX4504" fmla="*/ 2357774 w 5413695"/>
              <a:gd name="connsiteY4504" fmla="*/ 881920 h 6858001"/>
              <a:gd name="connsiteX4505" fmla="*/ 2364410 w 5413695"/>
              <a:gd name="connsiteY4505" fmla="*/ 872296 h 6858001"/>
              <a:gd name="connsiteX4506" fmla="*/ 2371279 w 5413695"/>
              <a:gd name="connsiteY4506" fmla="*/ 857945 h 6858001"/>
              <a:gd name="connsiteX4507" fmla="*/ 2378550 w 5413695"/>
              <a:gd name="connsiteY4507" fmla="*/ 845035 h 6858001"/>
              <a:gd name="connsiteX4508" fmla="*/ 2384887 w 5413695"/>
              <a:gd name="connsiteY4508" fmla="*/ 851035 h 6858001"/>
              <a:gd name="connsiteX4509" fmla="*/ 2385695 w 5413695"/>
              <a:gd name="connsiteY4509" fmla="*/ 853917 h 6858001"/>
              <a:gd name="connsiteX4510" fmla="*/ 2386902 w 5413695"/>
              <a:gd name="connsiteY4510" fmla="*/ 858242 h 6858001"/>
              <a:gd name="connsiteX4511" fmla="*/ 2384825 w 5413695"/>
              <a:gd name="connsiteY4511" fmla="*/ 861931 h 6858001"/>
              <a:gd name="connsiteX4512" fmla="*/ 2381306 w 5413695"/>
              <a:gd name="connsiteY4512" fmla="*/ 866022 h 6858001"/>
              <a:gd name="connsiteX4513" fmla="*/ 2376982 w 5413695"/>
              <a:gd name="connsiteY4513" fmla="*/ 867230 h 6858001"/>
              <a:gd name="connsiteX4514" fmla="*/ 2371618 w 5413695"/>
              <a:gd name="connsiteY4514" fmla="*/ 870282 h 6858001"/>
              <a:gd name="connsiteX4515" fmla="*/ 2370982 w 5413695"/>
              <a:gd name="connsiteY4515" fmla="*/ 873568 h 6858001"/>
              <a:gd name="connsiteX4516" fmla="*/ 2365619 w 5413695"/>
              <a:gd name="connsiteY4516" fmla="*/ 876621 h 6858001"/>
              <a:gd name="connsiteX4517" fmla="*/ 2367229 w 5413695"/>
              <a:gd name="connsiteY4517" fmla="*/ 882386 h 6858001"/>
              <a:gd name="connsiteX4518" fmla="*/ 2371320 w 5413695"/>
              <a:gd name="connsiteY4518" fmla="*/ 885905 h 6858001"/>
              <a:gd name="connsiteX4519" fmla="*/ 2374204 w 5413695"/>
              <a:gd name="connsiteY4519" fmla="*/ 885099 h 6858001"/>
              <a:gd name="connsiteX4520" fmla="*/ 2375646 w 5413695"/>
              <a:gd name="connsiteY4520" fmla="*/ 884698 h 6858001"/>
              <a:gd name="connsiteX4521" fmla="*/ 2377723 w 5413695"/>
              <a:gd name="connsiteY4521" fmla="*/ 881009 h 6858001"/>
              <a:gd name="connsiteX4522" fmla="*/ 2381644 w 5413695"/>
              <a:gd name="connsiteY4522" fmla="*/ 878359 h 6858001"/>
              <a:gd name="connsiteX4523" fmla="*/ 2383723 w 5413695"/>
              <a:gd name="connsiteY4523" fmla="*/ 874670 h 6858001"/>
              <a:gd name="connsiteX4524" fmla="*/ 2387240 w 5413695"/>
              <a:gd name="connsiteY4524" fmla="*/ 870580 h 6858001"/>
              <a:gd name="connsiteX4525" fmla="*/ 2392604 w 5413695"/>
              <a:gd name="connsiteY4525" fmla="*/ 867527 h 6858001"/>
              <a:gd name="connsiteX4526" fmla="*/ 2394046 w 5413695"/>
              <a:gd name="connsiteY4526" fmla="*/ 867124 h 6858001"/>
              <a:gd name="connsiteX4527" fmla="*/ 2401020 w 5413695"/>
              <a:gd name="connsiteY4527" fmla="*/ 869837 h 6858001"/>
              <a:gd name="connsiteX4528" fmla="*/ 2401253 w 5413695"/>
              <a:gd name="connsiteY4528" fmla="*/ 865110 h 6858001"/>
              <a:gd name="connsiteX4529" fmla="*/ 2400448 w 5413695"/>
              <a:gd name="connsiteY4529" fmla="*/ 862227 h 6858001"/>
              <a:gd name="connsiteX4530" fmla="*/ 2400044 w 5413695"/>
              <a:gd name="connsiteY4530" fmla="*/ 860786 h 6858001"/>
              <a:gd name="connsiteX4531" fmla="*/ 2396993 w 5413695"/>
              <a:gd name="connsiteY4531" fmla="*/ 855422 h 6858001"/>
              <a:gd name="connsiteX4532" fmla="*/ 2393707 w 5413695"/>
              <a:gd name="connsiteY4532" fmla="*/ 854786 h 6858001"/>
              <a:gd name="connsiteX4533" fmla="*/ 2392901 w 5413695"/>
              <a:gd name="connsiteY4533" fmla="*/ 851904 h 6858001"/>
              <a:gd name="connsiteX4534" fmla="*/ 2394576 w 5413695"/>
              <a:gd name="connsiteY4534" fmla="*/ 846774 h 6858001"/>
              <a:gd name="connsiteX4535" fmla="*/ 2415160 w 5413695"/>
              <a:gd name="connsiteY4535" fmla="*/ 842577 h 6858001"/>
              <a:gd name="connsiteX4536" fmla="*/ 2437586 w 5413695"/>
              <a:gd name="connsiteY4536" fmla="*/ 839419 h 6858001"/>
              <a:gd name="connsiteX4537" fmla="*/ 2462897 w 5413695"/>
              <a:gd name="connsiteY4537" fmla="*/ 835454 h 6858001"/>
              <a:gd name="connsiteX4538" fmla="*/ 2485962 w 5413695"/>
              <a:gd name="connsiteY4538" fmla="*/ 829010 h 6858001"/>
              <a:gd name="connsiteX4539" fmla="*/ 2501882 w 5413695"/>
              <a:gd name="connsiteY4539" fmla="*/ 813685 h 6858001"/>
              <a:gd name="connsiteX4540" fmla="*/ 2501075 w 5413695"/>
              <a:gd name="connsiteY4540" fmla="*/ 810801 h 6858001"/>
              <a:gd name="connsiteX4541" fmla="*/ 2499635 w 5413695"/>
              <a:gd name="connsiteY4541" fmla="*/ 811204 h 6858001"/>
              <a:gd name="connsiteX4542" fmla="*/ 2496348 w 5413695"/>
              <a:gd name="connsiteY4542" fmla="*/ 810568 h 6858001"/>
              <a:gd name="connsiteX4543" fmla="*/ 2492025 w 5413695"/>
              <a:gd name="connsiteY4543" fmla="*/ 811776 h 6858001"/>
              <a:gd name="connsiteX4544" fmla="*/ 2488102 w 5413695"/>
              <a:gd name="connsiteY4544" fmla="*/ 814426 h 6858001"/>
              <a:gd name="connsiteX4545" fmla="*/ 2491218 w 5413695"/>
              <a:gd name="connsiteY4545" fmla="*/ 808893 h 6858001"/>
              <a:gd name="connsiteX4546" fmla="*/ 2493297 w 5413695"/>
              <a:gd name="connsiteY4546" fmla="*/ 805205 h 6858001"/>
              <a:gd name="connsiteX4547" fmla="*/ 2494336 w 5413695"/>
              <a:gd name="connsiteY4547" fmla="*/ 803360 h 6858001"/>
              <a:gd name="connsiteX4548" fmla="*/ 2493530 w 5413695"/>
              <a:gd name="connsiteY4548" fmla="*/ 800478 h 6858001"/>
              <a:gd name="connsiteX4549" fmla="*/ 2492724 w 5413695"/>
              <a:gd name="connsiteY4549" fmla="*/ 797594 h 6858001"/>
              <a:gd name="connsiteX4550" fmla="*/ 2494399 w 5413695"/>
              <a:gd name="connsiteY4550" fmla="*/ 792465 h 6858001"/>
              <a:gd name="connsiteX4551" fmla="*/ 2495205 w 5413695"/>
              <a:gd name="connsiteY4551" fmla="*/ 795348 h 6858001"/>
              <a:gd name="connsiteX4552" fmla="*/ 2496645 w 5413695"/>
              <a:gd name="connsiteY4552" fmla="*/ 794946 h 6858001"/>
              <a:gd name="connsiteX4553" fmla="*/ 2502411 w 5413695"/>
              <a:gd name="connsiteY4553" fmla="*/ 793335 h 6858001"/>
              <a:gd name="connsiteX4554" fmla="*/ 2503852 w 5413695"/>
              <a:gd name="connsiteY4554" fmla="*/ 792932 h 6858001"/>
              <a:gd name="connsiteX4555" fmla="*/ 2506736 w 5413695"/>
              <a:gd name="connsiteY4555" fmla="*/ 792126 h 6858001"/>
              <a:gd name="connsiteX4556" fmla="*/ 2503049 w 5413695"/>
              <a:gd name="connsiteY4556" fmla="*/ 790048 h 6858001"/>
              <a:gd name="connsiteX4557" fmla="*/ 2501608 w 5413695"/>
              <a:gd name="connsiteY4557" fmla="*/ 790450 h 6858001"/>
              <a:gd name="connsiteX4558" fmla="*/ 2509450 w 5413695"/>
              <a:gd name="connsiteY4558" fmla="*/ 785152 h 6858001"/>
              <a:gd name="connsiteX4559" fmla="*/ 2524437 w 5413695"/>
              <a:gd name="connsiteY4559" fmla="*/ 788734 h 6858001"/>
              <a:gd name="connsiteX4560" fmla="*/ 2534698 w 5413695"/>
              <a:gd name="connsiteY4560" fmla="*/ 792083 h 6858001"/>
              <a:gd name="connsiteX4561" fmla="*/ 2545423 w 5413695"/>
              <a:gd name="connsiteY4561" fmla="*/ 785979 h 6858001"/>
              <a:gd name="connsiteX4562" fmla="*/ 2545190 w 5413695"/>
              <a:gd name="connsiteY4562" fmla="*/ 790706 h 6858001"/>
              <a:gd name="connsiteX4563" fmla="*/ 2543917 w 5413695"/>
              <a:gd name="connsiteY4563" fmla="*/ 797277 h 6858001"/>
              <a:gd name="connsiteX4564" fmla="*/ 2545126 w 5413695"/>
              <a:gd name="connsiteY4564" fmla="*/ 801602 h 6858001"/>
              <a:gd name="connsiteX4565" fmla="*/ 2559542 w 5413695"/>
              <a:gd name="connsiteY4565" fmla="*/ 797574 h 6858001"/>
              <a:gd name="connsiteX4566" fmla="*/ 2555853 w 5413695"/>
              <a:gd name="connsiteY4566" fmla="*/ 795498 h 6858001"/>
              <a:gd name="connsiteX4567" fmla="*/ 2553203 w 5413695"/>
              <a:gd name="connsiteY4567" fmla="*/ 791575 h 6858001"/>
              <a:gd name="connsiteX4568" fmla="*/ 2586357 w 5413695"/>
              <a:gd name="connsiteY4568" fmla="*/ 782312 h 6858001"/>
              <a:gd name="connsiteX4569" fmla="*/ 2623836 w 5413695"/>
              <a:gd name="connsiteY4569" fmla="*/ 771841 h 6858001"/>
              <a:gd name="connsiteX4570" fmla="*/ 2663391 w 5413695"/>
              <a:gd name="connsiteY4570" fmla="*/ 757680 h 6858001"/>
              <a:gd name="connsiteX4571" fmla="*/ 2700233 w 5413695"/>
              <a:gd name="connsiteY4571" fmla="*/ 750494 h 6858001"/>
              <a:gd name="connsiteX4572" fmla="*/ 2738285 w 5413695"/>
              <a:gd name="connsiteY4572" fmla="*/ 747633 h 6858001"/>
              <a:gd name="connsiteX4573" fmla="*/ 2741168 w 5413695"/>
              <a:gd name="connsiteY4573" fmla="*/ 746828 h 6858001"/>
              <a:gd name="connsiteX4574" fmla="*/ 2740362 w 5413695"/>
              <a:gd name="connsiteY4574" fmla="*/ 743944 h 6858001"/>
              <a:gd name="connsiteX4575" fmla="*/ 2739959 w 5413695"/>
              <a:gd name="connsiteY4575" fmla="*/ 742502 h 6858001"/>
              <a:gd name="connsiteX4576" fmla="*/ 2736270 w 5413695"/>
              <a:gd name="connsiteY4576" fmla="*/ 740426 h 6858001"/>
              <a:gd name="connsiteX4577" fmla="*/ 2733389 w 5413695"/>
              <a:gd name="connsiteY4577" fmla="*/ 741231 h 6858001"/>
              <a:gd name="connsiteX4578" fmla="*/ 2731140 w 5413695"/>
              <a:gd name="connsiteY4578" fmla="*/ 738751 h 6858001"/>
              <a:gd name="connsiteX4579" fmla="*/ 2726181 w 5413695"/>
              <a:gd name="connsiteY4579" fmla="*/ 743244 h 6858001"/>
              <a:gd name="connsiteX4580" fmla="*/ 2727856 w 5413695"/>
              <a:gd name="connsiteY4580" fmla="*/ 738115 h 6858001"/>
              <a:gd name="connsiteX4581" fmla="*/ 2732179 w 5413695"/>
              <a:gd name="connsiteY4581" fmla="*/ 736907 h 6858001"/>
              <a:gd name="connsiteX4582" fmla="*/ 2737140 w 5413695"/>
              <a:gd name="connsiteY4582" fmla="*/ 732413 h 6858001"/>
              <a:gd name="connsiteX4583" fmla="*/ 2742270 w 5413695"/>
              <a:gd name="connsiteY4583" fmla="*/ 734087 h 6858001"/>
              <a:gd name="connsiteX4584" fmla="*/ 2746998 w 5413695"/>
              <a:gd name="connsiteY4584" fmla="*/ 734321 h 6858001"/>
              <a:gd name="connsiteX4585" fmla="*/ 2750686 w 5413695"/>
              <a:gd name="connsiteY4585" fmla="*/ 736398 h 6858001"/>
              <a:gd name="connsiteX4586" fmla="*/ 2753336 w 5413695"/>
              <a:gd name="connsiteY4586" fmla="*/ 740319 h 6858001"/>
              <a:gd name="connsiteX4587" fmla="*/ 2768216 w 5413695"/>
              <a:gd name="connsiteY4587" fmla="*/ 726838 h 6858001"/>
              <a:gd name="connsiteX4588" fmla="*/ 2781826 w 5413695"/>
              <a:gd name="connsiteY4588" fmla="*/ 719928 h 6858001"/>
              <a:gd name="connsiteX4589" fmla="*/ 2796241 w 5413695"/>
              <a:gd name="connsiteY4589" fmla="*/ 715900 h 6858001"/>
              <a:gd name="connsiteX4590" fmla="*/ 2809851 w 5413695"/>
              <a:gd name="connsiteY4590" fmla="*/ 708989 h 6858001"/>
              <a:gd name="connsiteX4591" fmla="*/ 2827382 w 5413695"/>
              <a:gd name="connsiteY4591" fmla="*/ 699429 h 6858001"/>
              <a:gd name="connsiteX4592" fmla="*/ 2834525 w 5413695"/>
              <a:gd name="connsiteY4592" fmla="*/ 708311 h 6858001"/>
              <a:gd name="connsiteX4593" fmla="*/ 2845823 w 5413695"/>
              <a:gd name="connsiteY4593" fmla="*/ 709816 h 6858001"/>
              <a:gd name="connsiteX4594" fmla="*/ 2854472 w 5413695"/>
              <a:gd name="connsiteY4594" fmla="*/ 707400 h 6858001"/>
              <a:gd name="connsiteX4595" fmla="*/ 2866641 w 5413695"/>
              <a:gd name="connsiteY4595" fmla="*/ 700892 h 6858001"/>
              <a:gd name="connsiteX4596" fmla="*/ 2874653 w 5413695"/>
              <a:gd name="connsiteY4596" fmla="*/ 701761 h 6858001"/>
              <a:gd name="connsiteX4597" fmla="*/ 2877302 w 5413695"/>
              <a:gd name="connsiteY4597" fmla="*/ 705683 h 6858001"/>
              <a:gd name="connsiteX4598" fmla="*/ 2883875 w 5413695"/>
              <a:gd name="connsiteY4598" fmla="*/ 706955 h 6858001"/>
              <a:gd name="connsiteX4599" fmla="*/ 2884510 w 5413695"/>
              <a:gd name="connsiteY4599" fmla="*/ 703669 h 6858001"/>
              <a:gd name="connsiteX4600" fmla="*/ 2884107 w 5413695"/>
              <a:gd name="connsiteY4600" fmla="*/ 702227 h 6858001"/>
              <a:gd name="connsiteX4601" fmla="*/ 2883302 w 5413695"/>
              <a:gd name="connsiteY4601" fmla="*/ 699345 h 6858001"/>
              <a:gd name="connsiteX4602" fmla="*/ 2882498 w 5413695"/>
              <a:gd name="connsiteY4602" fmla="*/ 696462 h 6858001"/>
              <a:gd name="connsiteX4603" fmla="*/ 2879847 w 5413695"/>
              <a:gd name="connsiteY4603" fmla="*/ 692540 h 6858001"/>
              <a:gd name="connsiteX4604" fmla="*/ 2879042 w 5413695"/>
              <a:gd name="connsiteY4604" fmla="*/ 689657 h 6858001"/>
              <a:gd name="connsiteX4605" fmla="*/ 2878638 w 5413695"/>
              <a:gd name="connsiteY4605" fmla="*/ 688216 h 6858001"/>
              <a:gd name="connsiteX4606" fmla="*/ 2879274 w 5413695"/>
              <a:gd name="connsiteY4606" fmla="*/ 684930 h 6858001"/>
              <a:gd name="connsiteX4607" fmla="*/ 2890808 w 5413695"/>
              <a:gd name="connsiteY4607" fmla="*/ 681707 h 6858001"/>
              <a:gd name="connsiteX4608" fmla="*/ 2907299 w 5413695"/>
              <a:gd name="connsiteY4608" fmla="*/ 673992 h 6858001"/>
              <a:gd name="connsiteX4609" fmla="*/ 2925635 w 5413695"/>
              <a:gd name="connsiteY4609" fmla="*/ 667315 h 6858001"/>
              <a:gd name="connsiteX4610" fmla="*/ 2939245 w 5413695"/>
              <a:gd name="connsiteY4610" fmla="*/ 660404 h 6858001"/>
              <a:gd name="connsiteX4611" fmla="*/ 2934009 w 5413695"/>
              <a:gd name="connsiteY4611" fmla="*/ 641665 h 6858001"/>
              <a:gd name="connsiteX4612" fmla="*/ 2938333 w 5413695"/>
              <a:gd name="connsiteY4612" fmla="*/ 640457 h 6858001"/>
              <a:gd name="connsiteX4613" fmla="*/ 2942021 w 5413695"/>
              <a:gd name="connsiteY4613" fmla="*/ 642534 h 6858001"/>
              <a:gd name="connsiteX4614" fmla="*/ 2942424 w 5413695"/>
              <a:gd name="connsiteY4614" fmla="*/ 643976 h 6858001"/>
              <a:gd name="connsiteX4615" fmla="*/ 2943230 w 5413695"/>
              <a:gd name="connsiteY4615" fmla="*/ 646858 h 6858001"/>
              <a:gd name="connsiteX4616" fmla="*/ 2941154 w 5413695"/>
              <a:gd name="connsiteY4616" fmla="*/ 650547 h 6858001"/>
              <a:gd name="connsiteX4617" fmla="*/ 2944439 w 5413695"/>
              <a:gd name="connsiteY4617" fmla="*/ 651183 h 6858001"/>
              <a:gd name="connsiteX4618" fmla="*/ 2948127 w 5413695"/>
              <a:gd name="connsiteY4618" fmla="*/ 653261 h 6858001"/>
              <a:gd name="connsiteX4619" fmla="*/ 2948361 w 5413695"/>
              <a:gd name="connsiteY4619" fmla="*/ 648534 h 6858001"/>
              <a:gd name="connsiteX4620" fmla="*/ 2954126 w 5413695"/>
              <a:gd name="connsiteY4620" fmla="*/ 646923 h 6858001"/>
              <a:gd name="connsiteX4621" fmla="*/ 2954762 w 5413695"/>
              <a:gd name="connsiteY4621" fmla="*/ 643636 h 6858001"/>
              <a:gd name="connsiteX4622" fmla="*/ 2961334 w 5413695"/>
              <a:gd name="connsiteY4622" fmla="*/ 644909 h 6858001"/>
              <a:gd name="connsiteX4623" fmla="*/ 2965657 w 5413695"/>
              <a:gd name="connsiteY4623" fmla="*/ 643701 h 6858001"/>
              <a:gd name="connsiteX4624" fmla="*/ 2970384 w 5413695"/>
              <a:gd name="connsiteY4624" fmla="*/ 643933 h 6858001"/>
              <a:gd name="connsiteX4625" fmla="*/ 2973269 w 5413695"/>
              <a:gd name="connsiteY4625" fmla="*/ 643128 h 6858001"/>
              <a:gd name="connsiteX4626" fmla="*/ 2977191 w 5413695"/>
              <a:gd name="connsiteY4626" fmla="*/ 640478 h 6858001"/>
              <a:gd name="connsiteX4627" fmla="*/ 2978462 w 5413695"/>
              <a:gd name="connsiteY4627" fmla="*/ 633907 h 6858001"/>
              <a:gd name="connsiteX4628" fmla="*/ 2977890 w 5413695"/>
              <a:gd name="connsiteY4628" fmla="*/ 626296 h 6858001"/>
              <a:gd name="connsiteX4629" fmla="*/ 2984461 w 5413695"/>
              <a:gd name="connsiteY4629" fmla="*/ 627569 h 6858001"/>
              <a:gd name="connsiteX4630" fmla="*/ 2987111 w 5413695"/>
              <a:gd name="connsiteY4630" fmla="*/ 631490 h 6858001"/>
              <a:gd name="connsiteX4631" fmla="*/ 2987915 w 5413695"/>
              <a:gd name="connsiteY4631" fmla="*/ 634373 h 6858001"/>
              <a:gd name="connsiteX4632" fmla="*/ 2987683 w 5413695"/>
              <a:gd name="connsiteY4632" fmla="*/ 639100 h 6858001"/>
              <a:gd name="connsiteX4633" fmla="*/ 2991605 w 5413695"/>
              <a:gd name="connsiteY4633" fmla="*/ 636451 h 6858001"/>
              <a:gd name="connsiteX4634" fmla="*/ 2993681 w 5413695"/>
              <a:gd name="connsiteY4634" fmla="*/ 632762 h 6858001"/>
              <a:gd name="connsiteX4635" fmla="*/ 2997200 w 5413695"/>
              <a:gd name="connsiteY4635" fmla="*/ 628671 h 6858001"/>
              <a:gd name="connsiteX4636" fmla="*/ 3000317 w 5413695"/>
              <a:gd name="connsiteY4636" fmla="*/ 623139 h 6858001"/>
              <a:gd name="connsiteX4637" fmla="*/ 2999108 w 5413695"/>
              <a:gd name="connsiteY4637" fmla="*/ 618814 h 6858001"/>
              <a:gd name="connsiteX4638" fmla="*/ 2997498 w 5413695"/>
              <a:gd name="connsiteY4638" fmla="*/ 613048 h 6858001"/>
              <a:gd name="connsiteX4639" fmla="*/ 2995655 w 5413695"/>
              <a:gd name="connsiteY4639" fmla="*/ 612008 h 6858001"/>
              <a:gd name="connsiteX4640" fmla="*/ 2994848 w 5413695"/>
              <a:gd name="connsiteY4640" fmla="*/ 609126 h 6858001"/>
              <a:gd name="connsiteX4641" fmla="*/ 2995483 w 5413695"/>
              <a:gd name="connsiteY4641" fmla="*/ 605840 h 6858001"/>
              <a:gd name="connsiteX4642" fmla="*/ 2998367 w 5413695"/>
              <a:gd name="connsiteY4642" fmla="*/ 605035 h 6858001"/>
              <a:gd name="connsiteX4643" fmla="*/ 3001250 w 5413695"/>
              <a:gd name="connsiteY4643" fmla="*/ 604229 h 6858001"/>
              <a:gd name="connsiteX4644" fmla="*/ 3002692 w 5413695"/>
              <a:gd name="connsiteY4644" fmla="*/ 603827 h 6858001"/>
              <a:gd name="connsiteX4645" fmla="*/ 3005171 w 5413695"/>
              <a:gd name="connsiteY4645" fmla="*/ 601580 h 6858001"/>
              <a:gd name="connsiteX4646" fmla="*/ 3003560 w 5413695"/>
              <a:gd name="connsiteY4646" fmla="*/ 595814 h 6858001"/>
              <a:gd name="connsiteX4647" fmla="*/ 3003157 w 5413695"/>
              <a:gd name="connsiteY4647" fmla="*/ 594372 h 6858001"/>
              <a:gd name="connsiteX4648" fmla="*/ 3006444 w 5413695"/>
              <a:gd name="connsiteY4648" fmla="*/ 595008 h 6858001"/>
              <a:gd name="connsiteX4649" fmla="*/ 3007248 w 5413695"/>
              <a:gd name="connsiteY4649" fmla="*/ 597891 h 6858001"/>
              <a:gd name="connsiteX4650" fmla="*/ 3005575 w 5413695"/>
              <a:gd name="connsiteY4650" fmla="*/ 603021 h 6858001"/>
              <a:gd name="connsiteX4651" fmla="*/ 3007186 w 5413695"/>
              <a:gd name="connsiteY4651" fmla="*/ 608787 h 6858001"/>
              <a:gd name="connsiteX4652" fmla="*/ 3026794 w 5413695"/>
              <a:gd name="connsiteY4652" fmla="*/ 595539 h 6858001"/>
              <a:gd name="connsiteX4653" fmla="*/ 3070675 w 5413695"/>
              <a:gd name="connsiteY4653" fmla="*/ 580170 h 6858001"/>
              <a:gd name="connsiteX4654" fmla="*/ 3091089 w 5413695"/>
              <a:gd name="connsiteY4654" fmla="*/ 569804 h 6858001"/>
              <a:gd name="connsiteX4655" fmla="*/ 3089413 w 5413695"/>
              <a:gd name="connsiteY4655" fmla="*/ 574934 h 6858001"/>
              <a:gd name="connsiteX4656" fmla="*/ 3090622 w 5413695"/>
              <a:gd name="connsiteY4656" fmla="*/ 579258 h 6858001"/>
              <a:gd name="connsiteX4657" fmla="*/ 3091427 w 5413695"/>
              <a:gd name="connsiteY4657" fmla="*/ 582142 h 6858001"/>
              <a:gd name="connsiteX4658" fmla="*/ 3097999 w 5413695"/>
              <a:gd name="connsiteY4658" fmla="*/ 583414 h 6858001"/>
              <a:gd name="connsiteX4659" fmla="*/ 3097830 w 5413695"/>
              <a:gd name="connsiteY4659" fmla="*/ 577246 h 6858001"/>
              <a:gd name="connsiteX4660" fmla="*/ 3099504 w 5413695"/>
              <a:gd name="connsiteY4660" fmla="*/ 572115 h 6858001"/>
              <a:gd name="connsiteX4661" fmla="*/ 3102621 w 5413695"/>
              <a:gd name="connsiteY4661" fmla="*/ 566582 h 6858001"/>
              <a:gd name="connsiteX4662" fmla="*/ 3103893 w 5413695"/>
              <a:gd name="connsiteY4662" fmla="*/ 560011 h 6858001"/>
              <a:gd name="connsiteX4663" fmla="*/ 3105567 w 5413695"/>
              <a:gd name="connsiteY4663" fmla="*/ 554881 h 6858001"/>
              <a:gd name="connsiteX4664" fmla="*/ 3104762 w 5413695"/>
              <a:gd name="connsiteY4664" fmla="*/ 551998 h 6858001"/>
              <a:gd name="connsiteX4665" fmla="*/ 3100671 w 5413695"/>
              <a:gd name="connsiteY4665" fmla="*/ 548479 h 6858001"/>
              <a:gd name="connsiteX4666" fmla="*/ 3104591 w 5413695"/>
              <a:gd name="connsiteY4666" fmla="*/ 545829 h 6858001"/>
              <a:gd name="connsiteX4667" fmla="*/ 3108111 w 5413695"/>
              <a:gd name="connsiteY4667" fmla="*/ 541738 h 6858001"/>
              <a:gd name="connsiteX4668" fmla="*/ 3113072 w 5413695"/>
              <a:gd name="connsiteY4668" fmla="*/ 537244 h 6858001"/>
              <a:gd name="connsiteX4669" fmla="*/ 3117395 w 5413695"/>
              <a:gd name="connsiteY4669" fmla="*/ 536037 h 6858001"/>
              <a:gd name="connsiteX4670" fmla="*/ 3121083 w 5413695"/>
              <a:gd name="connsiteY4670" fmla="*/ 538114 h 6858001"/>
              <a:gd name="connsiteX4671" fmla="*/ 3121721 w 5413695"/>
              <a:gd name="connsiteY4671" fmla="*/ 534828 h 6858001"/>
              <a:gd name="connsiteX4672" fmla="*/ 3119708 w 5413695"/>
              <a:gd name="connsiteY4672" fmla="*/ 527620 h 6858001"/>
              <a:gd name="connsiteX4673" fmla="*/ 3117693 w 5413695"/>
              <a:gd name="connsiteY4673" fmla="*/ 520413 h 6858001"/>
              <a:gd name="connsiteX4674" fmla="*/ 3114471 w 5413695"/>
              <a:gd name="connsiteY4674" fmla="*/ 508881 h 6858001"/>
              <a:gd name="connsiteX4675" fmla="*/ 3101263 w 5413695"/>
              <a:gd name="connsiteY4675" fmla="*/ 517233 h 6858001"/>
              <a:gd name="connsiteX4676" fmla="*/ 3089901 w 5413695"/>
              <a:gd name="connsiteY4676" fmla="*/ 526624 h 6858001"/>
              <a:gd name="connsiteX4677" fmla="*/ 3081824 w 5413695"/>
              <a:gd name="connsiteY4677" fmla="*/ 536650 h 6858001"/>
              <a:gd name="connsiteX4678" fmla="*/ 3085853 w 5413695"/>
              <a:gd name="connsiteY4678" fmla="*/ 551065 h 6858001"/>
              <a:gd name="connsiteX4679" fmla="*/ 3082164 w 5413695"/>
              <a:gd name="connsiteY4679" fmla="*/ 548988 h 6858001"/>
              <a:gd name="connsiteX4680" fmla="*/ 3079919 w 5413695"/>
              <a:gd name="connsiteY4680" fmla="*/ 546508 h 6858001"/>
              <a:gd name="connsiteX4681" fmla="*/ 3079515 w 5413695"/>
              <a:gd name="connsiteY4681" fmla="*/ 545066 h 6858001"/>
              <a:gd name="connsiteX4682" fmla="*/ 3078709 w 5413695"/>
              <a:gd name="connsiteY4682" fmla="*/ 542183 h 6858001"/>
              <a:gd name="connsiteX4683" fmla="*/ 3075020 w 5413695"/>
              <a:gd name="connsiteY4683" fmla="*/ 540105 h 6858001"/>
              <a:gd name="connsiteX4684" fmla="*/ 3071735 w 5413695"/>
              <a:gd name="connsiteY4684" fmla="*/ 539469 h 6858001"/>
              <a:gd name="connsiteX4685" fmla="*/ 3070294 w 5413695"/>
              <a:gd name="connsiteY4685" fmla="*/ 539873 h 6858001"/>
              <a:gd name="connsiteX4686" fmla="*/ 3059737 w 5413695"/>
              <a:gd name="connsiteY4686" fmla="*/ 552146 h 6858001"/>
              <a:gd name="connsiteX4687" fmla="*/ 3049583 w 5413695"/>
              <a:gd name="connsiteY4687" fmla="*/ 565862 h 6858001"/>
              <a:gd name="connsiteX4688" fmla="*/ 3034299 w 5413695"/>
              <a:gd name="connsiteY4688" fmla="*/ 577902 h 6858001"/>
              <a:gd name="connsiteX4689" fmla="*/ 3011806 w 5413695"/>
              <a:gd name="connsiteY4689" fmla="*/ 591956 h 6858001"/>
              <a:gd name="connsiteX4690" fmla="*/ 3013079 w 5413695"/>
              <a:gd name="connsiteY4690" fmla="*/ 585385 h 6858001"/>
              <a:gd name="connsiteX4691" fmla="*/ 3015962 w 5413695"/>
              <a:gd name="connsiteY4691" fmla="*/ 584579 h 6858001"/>
              <a:gd name="connsiteX4692" fmla="*/ 3017000 w 5413695"/>
              <a:gd name="connsiteY4692" fmla="*/ 582735 h 6858001"/>
              <a:gd name="connsiteX4693" fmla="*/ 3022767 w 5413695"/>
              <a:gd name="connsiteY4693" fmla="*/ 581124 h 6858001"/>
              <a:gd name="connsiteX4694" fmla="*/ 3024207 w 5413695"/>
              <a:gd name="connsiteY4694" fmla="*/ 580721 h 6858001"/>
              <a:gd name="connsiteX4695" fmla="*/ 3026285 w 5413695"/>
              <a:gd name="connsiteY4695" fmla="*/ 577032 h 6858001"/>
              <a:gd name="connsiteX4696" fmla="*/ 3028363 w 5413695"/>
              <a:gd name="connsiteY4696" fmla="*/ 573344 h 6858001"/>
              <a:gd name="connsiteX4697" fmla="*/ 3027154 w 5413695"/>
              <a:gd name="connsiteY4697" fmla="*/ 569020 h 6858001"/>
              <a:gd name="connsiteX4698" fmla="*/ 3017065 w 5413695"/>
              <a:gd name="connsiteY4698" fmla="*/ 571839 h 6858001"/>
              <a:gd name="connsiteX4699" fmla="*/ 3003858 w 5413695"/>
              <a:gd name="connsiteY4699" fmla="*/ 580191 h 6858001"/>
              <a:gd name="connsiteX4700" fmla="*/ 2991457 w 5413695"/>
              <a:gd name="connsiteY4700" fmla="*/ 591426 h 6858001"/>
              <a:gd name="connsiteX4701" fmla="*/ 2985626 w 5413695"/>
              <a:gd name="connsiteY4701" fmla="*/ 603932 h 6858001"/>
              <a:gd name="connsiteX4702" fmla="*/ 2981536 w 5413695"/>
              <a:gd name="connsiteY4702" fmla="*/ 600413 h 6858001"/>
              <a:gd name="connsiteX4703" fmla="*/ 2977042 w 5413695"/>
              <a:gd name="connsiteY4703" fmla="*/ 595454 h 6858001"/>
              <a:gd name="connsiteX4704" fmla="*/ 2974392 w 5413695"/>
              <a:gd name="connsiteY4704" fmla="*/ 591531 h 6858001"/>
              <a:gd name="connsiteX4705" fmla="*/ 2965978 w 5413695"/>
              <a:gd name="connsiteY4705" fmla="*/ 589220 h 6858001"/>
              <a:gd name="connsiteX4706" fmla="*/ 2959977 w 5413695"/>
              <a:gd name="connsiteY4706" fmla="*/ 595559 h 6858001"/>
              <a:gd name="connsiteX4707" fmla="*/ 2949251 w 5413695"/>
              <a:gd name="connsiteY4707" fmla="*/ 601664 h 6858001"/>
              <a:gd name="connsiteX4708" fmla="*/ 2935471 w 5413695"/>
              <a:gd name="connsiteY4708" fmla="*/ 602405 h 6858001"/>
              <a:gd name="connsiteX4709" fmla="*/ 2926823 w 5413695"/>
              <a:gd name="connsiteY4709" fmla="*/ 604822 h 6858001"/>
              <a:gd name="connsiteX4710" fmla="*/ 2917941 w 5413695"/>
              <a:gd name="connsiteY4710" fmla="*/ 611967 h 6858001"/>
              <a:gd name="connsiteX4711" fmla="*/ 2914357 w 5413695"/>
              <a:gd name="connsiteY4711" fmla="*/ 626954 h 6858001"/>
              <a:gd name="connsiteX4712" fmla="*/ 2909230 w 5413695"/>
              <a:gd name="connsiteY4712" fmla="*/ 625279 h 6858001"/>
              <a:gd name="connsiteX4713" fmla="*/ 2905539 w 5413695"/>
              <a:gd name="connsiteY4713" fmla="*/ 623201 h 6858001"/>
              <a:gd name="connsiteX4714" fmla="*/ 2900812 w 5413695"/>
              <a:gd name="connsiteY4714" fmla="*/ 622968 h 6858001"/>
              <a:gd name="connsiteX4715" fmla="*/ 2897930 w 5413695"/>
              <a:gd name="connsiteY4715" fmla="*/ 623773 h 6858001"/>
              <a:gd name="connsiteX4716" fmla="*/ 2893605 w 5413695"/>
              <a:gd name="connsiteY4716" fmla="*/ 624981 h 6858001"/>
              <a:gd name="connsiteX4717" fmla="*/ 2890723 w 5413695"/>
              <a:gd name="connsiteY4717" fmla="*/ 625787 h 6858001"/>
              <a:gd name="connsiteX4718" fmla="*/ 2889684 w 5413695"/>
              <a:gd name="connsiteY4718" fmla="*/ 627631 h 6858001"/>
              <a:gd name="connsiteX4719" fmla="*/ 2891932 w 5413695"/>
              <a:gd name="connsiteY4719" fmla="*/ 630111 h 6858001"/>
              <a:gd name="connsiteX4720" fmla="*/ 2895619 w 5413695"/>
              <a:gd name="connsiteY4720" fmla="*/ 632189 h 6858001"/>
              <a:gd name="connsiteX4721" fmla="*/ 2898502 w 5413695"/>
              <a:gd name="connsiteY4721" fmla="*/ 631384 h 6858001"/>
              <a:gd name="connsiteX4722" fmla="*/ 2903229 w 5413695"/>
              <a:gd name="connsiteY4722" fmla="*/ 631616 h 6858001"/>
              <a:gd name="connsiteX4723" fmla="*/ 2905711 w 5413695"/>
              <a:gd name="connsiteY4723" fmla="*/ 629369 h 6858001"/>
              <a:gd name="connsiteX4724" fmla="*/ 2894749 w 5413695"/>
              <a:gd name="connsiteY4724" fmla="*/ 640202 h 6858001"/>
              <a:gd name="connsiteX4725" fmla="*/ 2879531 w 5413695"/>
              <a:gd name="connsiteY4725" fmla="*/ 641346 h 6858001"/>
              <a:gd name="connsiteX4726" fmla="*/ 2865984 w 5413695"/>
              <a:gd name="connsiteY4726" fmla="*/ 637360 h 6858001"/>
              <a:gd name="connsiteX4727" fmla="*/ 2852439 w 5413695"/>
              <a:gd name="connsiteY4727" fmla="*/ 633375 h 6858001"/>
              <a:gd name="connsiteX4728" fmla="*/ 2840101 w 5413695"/>
              <a:gd name="connsiteY4728" fmla="*/ 633715 h 6858001"/>
              <a:gd name="connsiteX4729" fmla="*/ 2831622 w 5413695"/>
              <a:gd name="connsiteY4729" fmla="*/ 642299 h 6858001"/>
              <a:gd name="connsiteX4730" fmla="*/ 2828740 w 5413695"/>
              <a:gd name="connsiteY4730" fmla="*/ 643106 h 6858001"/>
              <a:gd name="connsiteX4731" fmla="*/ 2827933 w 5413695"/>
              <a:gd name="connsiteY4731" fmla="*/ 640222 h 6858001"/>
              <a:gd name="connsiteX4732" fmla="*/ 2827128 w 5413695"/>
              <a:gd name="connsiteY4732" fmla="*/ 637340 h 6858001"/>
              <a:gd name="connsiteX4733" fmla="*/ 2829607 w 5413695"/>
              <a:gd name="connsiteY4733" fmla="*/ 635093 h 6858001"/>
              <a:gd name="connsiteX4734" fmla="*/ 2827996 w 5413695"/>
              <a:gd name="connsiteY4734" fmla="*/ 629327 h 6858001"/>
              <a:gd name="connsiteX4735" fmla="*/ 2830476 w 5413695"/>
              <a:gd name="connsiteY4735" fmla="*/ 627079 h 6858001"/>
              <a:gd name="connsiteX4736" fmla="*/ 2826788 w 5413695"/>
              <a:gd name="connsiteY4736" fmla="*/ 625002 h 6858001"/>
              <a:gd name="connsiteX4737" fmla="*/ 2816465 w 5413695"/>
              <a:gd name="connsiteY4737" fmla="*/ 632548 h 6858001"/>
              <a:gd name="connsiteX4738" fmla="*/ 2805739 w 5413695"/>
              <a:gd name="connsiteY4738" fmla="*/ 638653 h 6858001"/>
              <a:gd name="connsiteX4739" fmla="*/ 2792129 w 5413695"/>
              <a:gd name="connsiteY4739" fmla="*/ 645564 h 6858001"/>
              <a:gd name="connsiteX4740" fmla="*/ 2808557 w 5413695"/>
              <a:gd name="connsiteY4740" fmla="*/ 648744 h 6858001"/>
              <a:gd name="connsiteX4741" fmla="*/ 2820492 w 5413695"/>
              <a:gd name="connsiteY4741" fmla="*/ 646963 h 6858001"/>
              <a:gd name="connsiteX4742" fmla="*/ 2835713 w 5413695"/>
              <a:gd name="connsiteY4742" fmla="*/ 645818 h 6858001"/>
              <a:gd name="connsiteX4743" fmla="*/ 2827635 w 5413695"/>
              <a:gd name="connsiteY4743" fmla="*/ 655846 h 6858001"/>
              <a:gd name="connsiteX4744" fmla="*/ 2816105 w 5413695"/>
              <a:gd name="connsiteY4744" fmla="*/ 659067 h 6858001"/>
              <a:gd name="connsiteX4745" fmla="*/ 2803767 w 5413695"/>
              <a:gd name="connsiteY4745" fmla="*/ 659406 h 6858001"/>
              <a:gd name="connsiteX4746" fmla="*/ 2789352 w 5413695"/>
              <a:gd name="connsiteY4746" fmla="*/ 663434 h 6858001"/>
              <a:gd name="connsiteX4747" fmla="*/ 2780873 w 5413695"/>
              <a:gd name="connsiteY4747" fmla="*/ 672019 h 6858001"/>
              <a:gd name="connsiteX4748" fmla="*/ 2778859 w 5413695"/>
              <a:gd name="connsiteY4748" fmla="*/ 664812 h 6858001"/>
              <a:gd name="connsiteX4749" fmla="*/ 2782378 w 5413695"/>
              <a:gd name="connsiteY4749" fmla="*/ 660720 h 6858001"/>
              <a:gd name="connsiteX4750" fmla="*/ 2787338 w 5413695"/>
              <a:gd name="connsiteY4750" fmla="*/ 656227 h 6858001"/>
              <a:gd name="connsiteX4751" fmla="*/ 2781572 w 5413695"/>
              <a:gd name="connsiteY4751" fmla="*/ 657838 h 6858001"/>
              <a:gd name="connsiteX4752" fmla="*/ 2777248 w 5413695"/>
              <a:gd name="connsiteY4752" fmla="*/ 659046 h 6858001"/>
              <a:gd name="connsiteX4753" fmla="*/ 2772924 w 5413695"/>
              <a:gd name="connsiteY4753" fmla="*/ 660255 h 6858001"/>
              <a:gd name="connsiteX4754" fmla="*/ 2770041 w 5413695"/>
              <a:gd name="connsiteY4754" fmla="*/ 661060 h 6858001"/>
              <a:gd name="connsiteX4755" fmla="*/ 2768599 w 5413695"/>
              <a:gd name="connsiteY4755" fmla="*/ 661462 h 6858001"/>
              <a:gd name="connsiteX4756" fmla="*/ 2765314 w 5413695"/>
              <a:gd name="connsiteY4756" fmla="*/ 660826 h 6858001"/>
              <a:gd name="connsiteX4757" fmla="*/ 2758975 w 5413695"/>
              <a:gd name="connsiteY4757" fmla="*/ 654828 h 6858001"/>
              <a:gd name="connsiteX4758" fmla="*/ 2754078 w 5413695"/>
              <a:gd name="connsiteY4758" fmla="*/ 648425 h 6858001"/>
              <a:gd name="connsiteX4759" fmla="*/ 2749755 w 5413695"/>
              <a:gd name="connsiteY4759" fmla="*/ 649633 h 6858001"/>
              <a:gd name="connsiteX4760" fmla="*/ 2743989 w 5413695"/>
              <a:gd name="connsiteY4760" fmla="*/ 651244 h 6858001"/>
              <a:gd name="connsiteX4761" fmla="*/ 2742951 w 5413695"/>
              <a:gd name="connsiteY4761" fmla="*/ 653088 h 6858001"/>
              <a:gd name="connsiteX4762" fmla="*/ 2740871 w 5413695"/>
              <a:gd name="connsiteY4762" fmla="*/ 656777 h 6858001"/>
              <a:gd name="connsiteX4763" fmla="*/ 2741677 w 5413695"/>
              <a:gd name="connsiteY4763" fmla="*/ 659661 h 6858001"/>
              <a:gd name="connsiteX4764" fmla="*/ 2739196 w 5413695"/>
              <a:gd name="connsiteY4764" fmla="*/ 661908 h 6858001"/>
              <a:gd name="connsiteX4765" fmla="*/ 2738561 w 5413695"/>
              <a:gd name="connsiteY4765" fmla="*/ 665193 h 6858001"/>
              <a:gd name="connsiteX4766" fmla="*/ 2740807 w 5413695"/>
              <a:gd name="connsiteY4766" fmla="*/ 667673 h 6858001"/>
              <a:gd name="connsiteX4767" fmla="*/ 2744095 w 5413695"/>
              <a:gd name="connsiteY4767" fmla="*/ 668309 h 6858001"/>
              <a:gd name="connsiteX4768" fmla="*/ 2746976 w 5413695"/>
              <a:gd name="connsiteY4768" fmla="*/ 667504 h 6858001"/>
              <a:gd name="connsiteX4769" fmla="*/ 2750899 w 5413695"/>
              <a:gd name="connsiteY4769" fmla="*/ 664854 h 6858001"/>
              <a:gd name="connsiteX4770" fmla="*/ 2754418 w 5413695"/>
              <a:gd name="connsiteY4770" fmla="*/ 660763 h 6858001"/>
              <a:gd name="connsiteX4771" fmla="*/ 2756495 w 5413695"/>
              <a:gd name="connsiteY4771" fmla="*/ 657075 h 6858001"/>
              <a:gd name="connsiteX4772" fmla="*/ 2759377 w 5413695"/>
              <a:gd name="connsiteY4772" fmla="*/ 656269 h 6858001"/>
              <a:gd name="connsiteX4773" fmla="*/ 2755626 w 5413695"/>
              <a:gd name="connsiteY4773" fmla="*/ 665087 h 6858001"/>
              <a:gd name="connsiteX4774" fmla="*/ 2753314 w 5413695"/>
              <a:gd name="connsiteY4774" fmla="*/ 673503 h 6858001"/>
              <a:gd name="connsiteX4775" fmla="*/ 2751810 w 5413695"/>
              <a:gd name="connsiteY4775" fmla="*/ 684801 h 6858001"/>
              <a:gd name="connsiteX4776" fmla="*/ 2741783 w 5413695"/>
              <a:gd name="connsiteY4776" fmla="*/ 676725 h 6858001"/>
              <a:gd name="connsiteX4777" fmla="*/ 2732561 w 5413695"/>
              <a:gd name="connsiteY4777" fmla="*/ 671531 h 6858001"/>
              <a:gd name="connsiteX4778" fmla="*/ 2719822 w 5413695"/>
              <a:gd name="connsiteY4778" fmla="*/ 670429 h 6858001"/>
              <a:gd name="connsiteX4779" fmla="*/ 2706043 w 5413695"/>
              <a:gd name="connsiteY4779" fmla="*/ 671171 h 6858001"/>
              <a:gd name="connsiteX4780" fmla="*/ 2705408 w 5413695"/>
              <a:gd name="connsiteY4780" fmla="*/ 674456 h 6858001"/>
              <a:gd name="connsiteX4781" fmla="*/ 2706212 w 5413695"/>
              <a:gd name="connsiteY4781" fmla="*/ 677340 h 6858001"/>
              <a:gd name="connsiteX4782" fmla="*/ 2707420 w 5413695"/>
              <a:gd name="connsiteY4782" fmla="*/ 681663 h 6858001"/>
              <a:gd name="connsiteX4783" fmla="*/ 2708629 w 5413695"/>
              <a:gd name="connsiteY4783" fmla="*/ 685987 h 6858001"/>
              <a:gd name="connsiteX4784" fmla="*/ 2710240 w 5413695"/>
              <a:gd name="connsiteY4784" fmla="*/ 691754 h 6858001"/>
              <a:gd name="connsiteX4785" fmla="*/ 2704474 w 5413695"/>
              <a:gd name="connsiteY4785" fmla="*/ 693365 h 6858001"/>
              <a:gd name="connsiteX4786" fmla="*/ 2702226 w 5413695"/>
              <a:gd name="connsiteY4786" fmla="*/ 690885 h 6858001"/>
              <a:gd name="connsiteX4787" fmla="*/ 2698539 w 5413695"/>
              <a:gd name="connsiteY4787" fmla="*/ 688807 h 6858001"/>
              <a:gd name="connsiteX4788" fmla="*/ 2697331 w 5413695"/>
              <a:gd name="connsiteY4788" fmla="*/ 684482 h 6858001"/>
              <a:gd name="connsiteX4789" fmla="*/ 2696122 w 5413695"/>
              <a:gd name="connsiteY4789" fmla="*/ 680158 h 6858001"/>
              <a:gd name="connsiteX4790" fmla="*/ 2669073 w 5413695"/>
              <a:gd name="connsiteY4790" fmla="*/ 700148 h 6858001"/>
              <a:gd name="connsiteX4791" fmla="*/ 2635685 w 5413695"/>
              <a:gd name="connsiteY4791" fmla="*/ 714139 h 6858001"/>
              <a:gd name="connsiteX4792" fmla="*/ 2602532 w 5413695"/>
              <a:gd name="connsiteY4792" fmla="*/ 723402 h 6858001"/>
              <a:gd name="connsiteX4793" fmla="*/ 2568741 w 5413695"/>
              <a:gd name="connsiteY4793" fmla="*/ 735951 h 6858001"/>
              <a:gd name="connsiteX4794" fmla="*/ 2533509 w 5413695"/>
              <a:gd name="connsiteY4794" fmla="*/ 748903 h 6858001"/>
              <a:gd name="connsiteX4795" fmla="*/ 2506694 w 5413695"/>
              <a:gd name="connsiteY4795" fmla="*/ 764165 h 6858001"/>
              <a:gd name="connsiteX4796" fmla="*/ 2479074 w 5413695"/>
              <a:gd name="connsiteY4796" fmla="*/ 776545 h 6858001"/>
              <a:gd name="connsiteX4797" fmla="*/ 2454334 w 5413695"/>
              <a:gd name="connsiteY4797" fmla="*/ 788118 h 6858001"/>
              <a:gd name="connsiteX4798" fmla="*/ 2430868 w 5413695"/>
              <a:gd name="connsiteY4798" fmla="*/ 793122 h 6858001"/>
              <a:gd name="connsiteX4799" fmla="*/ 2418297 w 5413695"/>
              <a:gd name="connsiteY4799" fmla="*/ 798187 h 6858001"/>
              <a:gd name="connsiteX4800" fmla="*/ 2404687 w 5413695"/>
              <a:gd name="connsiteY4800" fmla="*/ 805099 h 6858001"/>
              <a:gd name="connsiteX4801" fmla="*/ 2392923 w 5413695"/>
              <a:gd name="connsiteY4801" fmla="*/ 813047 h 6858001"/>
              <a:gd name="connsiteX4802" fmla="*/ 2379314 w 5413695"/>
              <a:gd name="connsiteY4802" fmla="*/ 819957 h 6858001"/>
              <a:gd name="connsiteX4803" fmla="*/ 2366340 w 5413695"/>
              <a:gd name="connsiteY4803" fmla="*/ 823583 h 6858001"/>
              <a:gd name="connsiteX4804" fmla="*/ 2357118 w 5413695"/>
              <a:gd name="connsiteY4804" fmla="*/ 818389 h 6858001"/>
              <a:gd name="connsiteX4805" fmla="*/ 2308108 w 5413695"/>
              <a:gd name="connsiteY4805" fmla="*/ 832083 h 6858001"/>
              <a:gd name="connsiteX4806" fmla="*/ 2262384 w 5413695"/>
              <a:gd name="connsiteY4806" fmla="*/ 846411 h 6858001"/>
              <a:gd name="connsiteX4807" fmla="*/ 2222192 w 5413695"/>
              <a:gd name="connsiteY4807" fmla="*/ 863857 h 6858001"/>
              <a:gd name="connsiteX4808" fmla="*/ 2179350 w 5413695"/>
              <a:gd name="connsiteY4808" fmla="*/ 877382 h 6858001"/>
              <a:gd name="connsiteX4809" fmla="*/ 2178141 w 5413695"/>
              <a:gd name="connsiteY4809" fmla="*/ 873058 h 6858001"/>
              <a:gd name="connsiteX4810" fmla="*/ 2180218 w 5413695"/>
              <a:gd name="connsiteY4810" fmla="*/ 869369 h 6858001"/>
              <a:gd name="connsiteX4811" fmla="*/ 2180453 w 5413695"/>
              <a:gd name="connsiteY4811" fmla="*/ 864641 h 6858001"/>
              <a:gd name="connsiteX4812" fmla="*/ 2180049 w 5413695"/>
              <a:gd name="connsiteY4812" fmla="*/ 863201 h 6858001"/>
              <a:gd name="connsiteX4813" fmla="*/ 2178438 w 5413695"/>
              <a:gd name="connsiteY4813" fmla="*/ 857435 h 6858001"/>
              <a:gd name="connsiteX4814" fmla="*/ 2176595 w 5413695"/>
              <a:gd name="connsiteY4814" fmla="*/ 856395 h 6858001"/>
              <a:gd name="connsiteX4815" fmla="*/ 2173712 w 5413695"/>
              <a:gd name="connsiteY4815" fmla="*/ 857201 h 6858001"/>
              <a:gd name="connsiteX4816" fmla="*/ 2170830 w 5413695"/>
              <a:gd name="connsiteY4816" fmla="*/ 858007 h 6858001"/>
              <a:gd name="connsiteX4817" fmla="*/ 2166907 w 5413695"/>
              <a:gd name="connsiteY4817" fmla="*/ 860656 h 6858001"/>
              <a:gd name="connsiteX4818" fmla="*/ 2164023 w 5413695"/>
              <a:gd name="connsiteY4818" fmla="*/ 861462 h 6858001"/>
              <a:gd name="connsiteX4819" fmla="*/ 2159700 w 5413695"/>
              <a:gd name="connsiteY4819" fmla="*/ 862670 h 6858001"/>
              <a:gd name="connsiteX4820" fmla="*/ 2161311 w 5413695"/>
              <a:gd name="connsiteY4820" fmla="*/ 868436 h 6858001"/>
              <a:gd name="connsiteX4821" fmla="*/ 2161713 w 5413695"/>
              <a:gd name="connsiteY4821" fmla="*/ 869877 h 6858001"/>
              <a:gd name="connsiteX4822" fmla="*/ 2165402 w 5413695"/>
              <a:gd name="connsiteY4822" fmla="*/ 871955 h 6858001"/>
              <a:gd name="connsiteX4823" fmla="*/ 2166843 w 5413695"/>
              <a:gd name="connsiteY4823" fmla="*/ 871553 h 6858001"/>
              <a:gd name="connsiteX4824" fmla="*/ 2169726 w 5413695"/>
              <a:gd name="connsiteY4824" fmla="*/ 870747 h 6858001"/>
              <a:gd name="connsiteX4825" fmla="*/ 2173011 w 5413695"/>
              <a:gd name="connsiteY4825" fmla="*/ 871382 h 6858001"/>
              <a:gd name="connsiteX4826" fmla="*/ 2173817 w 5413695"/>
              <a:gd name="connsiteY4826" fmla="*/ 874266 h 6858001"/>
              <a:gd name="connsiteX4827" fmla="*/ 2175025 w 5413695"/>
              <a:gd name="connsiteY4827" fmla="*/ 878590 h 6858001"/>
              <a:gd name="connsiteX4828" fmla="*/ 2150690 w 5413695"/>
              <a:gd name="connsiteY4828" fmla="*/ 891606 h 6858001"/>
              <a:gd name="connsiteX4829" fmla="*/ 2118978 w 5413695"/>
              <a:gd name="connsiteY4829" fmla="*/ 900466 h 6858001"/>
              <a:gd name="connsiteX4830" fmla="*/ 2089109 w 5413695"/>
              <a:gd name="connsiteY4830" fmla="*/ 910365 h 6858001"/>
              <a:gd name="connsiteX4831" fmla="*/ 2061084 w 5413695"/>
              <a:gd name="connsiteY4831" fmla="*/ 921304 h 6858001"/>
              <a:gd name="connsiteX4832" fmla="*/ 2061720 w 5413695"/>
              <a:gd name="connsiteY4832" fmla="*/ 918017 h 6858001"/>
              <a:gd name="connsiteX4833" fmla="*/ 2061318 w 5413695"/>
              <a:gd name="connsiteY4833" fmla="*/ 916577 h 6858001"/>
              <a:gd name="connsiteX4834" fmla="*/ 2064202 w 5413695"/>
              <a:gd name="connsiteY4834" fmla="*/ 915771 h 6858001"/>
              <a:gd name="connsiteX4835" fmla="*/ 2066278 w 5413695"/>
              <a:gd name="connsiteY4835" fmla="*/ 912082 h 6858001"/>
              <a:gd name="connsiteX4836" fmla="*/ 2066914 w 5413695"/>
              <a:gd name="connsiteY4836" fmla="*/ 908797 h 6858001"/>
              <a:gd name="connsiteX4837" fmla="*/ 2069395 w 5413695"/>
              <a:gd name="connsiteY4837" fmla="*/ 906549 h 6858001"/>
              <a:gd name="connsiteX4838" fmla="*/ 2068589 w 5413695"/>
              <a:gd name="connsiteY4838" fmla="*/ 903667 h 6858001"/>
              <a:gd name="connsiteX4839" fmla="*/ 2064265 w 5413695"/>
              <a:gd name="connsiteY4839" fmla="*/ 904875 h 6858001"/>
              <a:gd name="connsiteX4840" fmla="*/ 2059304 w 5413695"/>
              <a:gd name="connsiteY4840" fmla="*/ 909369 h 6858001"/>
              <a:gd name="connsiteX4841" fmla="*/ 2058266 w 5413695"/>
              <a:gd name="connsiteY4841" fmla="*/ 911213 h 6858001"/>
              <a:gd name="connsiteX4842" fmla="*/ 2056188 w 5413695"/>
              <a:gd name="connsiteY4842" fmla="*/ 914901 h 6858001"/>
              <a:gd name="connsiteX4843" fmla="*/ 2055954 w 5413695"/>
              <a:gd name="connsiteY4843" fmla="*/ 919628 h 6858001"/>
              <a:gd name="connsiteX4844" fmla="*/ 2056760 w 5413695"/>
              <a:gd name="connsiteY4844" fmla="*/ 922512 h 6858001"/>
              <a:gd name="connsiteX4845" fmla="*/ 2055086 w 5413695"/>
              <a:gd name="connsiteY4845" fmla="*/ 927642 h 6858001"/>
              <a:gd name="connsiteX4846" fmla="*/ 2052203 w 5413695"/>
              <a:gd name="connsiteY4846" fmla="*/ 928447 h 6858001"/>
              <a:gd name="connsiteX4847" fmla="*/ 2047879 w 5413695"/>
              <a:gd name="connsiteY4847" fmla="*/ 929655 h 6858001"/>
              <a:gd name="connsiteX4848" fmla="*/ 2043787 w 5413695"/>
              <a:gd name="connsiteY4848" fmla="*/ 926137 h 6858001"/>
              <a:gd name="connsiteX4849" fmla="*/ 2042579 w 5413695"/>
              <a:gd name="connsiteY4849" fmla="*/ 921813 h 6858001"/>
              <a:gd name="connsiteX4850" fmla="*/ 2044657 w 5413695"/>
              <a:gd name="connsiteY4850" fmla="*/ 918123 h 6858001"/>
              <a:gd name="connsiteX4851" fmla="*/ 2048176 w 5413695"/>
              <a:gd name="connsiteY4851" fmla="*/ 914032 h 6858001"/>
              <a:gd name="connsiteX4852" fmla="*/ 2055383 w 5413695"/>
              <a:gd name="connsiteY4852" fmla="*/ 912018 h 6858001"/>
              <a:gd name="connsiteX4853" fmla="*/ 2044720 w 5413695"/>
              <a:gd name="connsiteY4853" fmla="*/ 907227 h 6858001"/>
              <a:gd name="connsiteX4854" fmla="*/ 2035435 w 5413695"/>
              <a:gd name="connsiteY4854" fmla="*/ 912930 h 6858001"/>
              <a:gd name="connsiteX4855" fmla="*/ 2025111 w 5413695"/>
              <a:gd name="connsiteY4855" fmla="*/ 920477 h 6858001"/>
              <a:gd name="connsiteX4856" fmla="*/ 2018710 w 5413695"/>
              <a:gd name="connsiteY4856" fmla="*/ 925374 h 6858001"/>
              <a:gd name="connsiteX4857" fmla="*/ 2011501 w 5413695"/>
              <a:gd name="connsiteY4857" fmla="*/ 927387 h 6858001"/>
              <a:gd name="connsiteX4858" fmla="*/ 2012308 w 5413695"/>
              <a:gd name="connsiteY4858" fmla="*/ 930270 h 6858001"/>
              <a:gd name="connsiteX4859" fmla="*/ 2014957 w 5413695"/>
              <a:gd name="connsiteY4859" fmla="*/ 934192 h 6858001"/>
              <a:gd name="connsiteX4860" fmla="*/ 2003426 w 5413695"/>
              <a:gd name="connsiteY4860" fmla="*/ 937414 h 6858001"/>
              <a:gd name="connsiteX4861" fmla="*/ 1986763 w 5413695"/>
              <a:gd name="connsiteY4861" fmla="*/ 938961 h 6858001"/>
              <a:gd name="connsiteX4862" fmla="*/ 1966582 w 5413695"/>
              <a:gd name="connsiteY4862" fmla="*/ 944599 h 6858001"/>
              <a:gd name="connsiteX4863" fmla="*/ 1951532 w 5413695"/>
              <a:gd name="connsiteY4863" fmla="*/ 951913 h 6858001"/>
              <a:gd name="connsiteX4864" fmla="*/ 1938326 w 5413695"/>
              <a:gd name="connsiteY4864" fmla="*/ 960265 h 6858001"/>
              <a:gd name="connsiteX4865" fmla="*/ 1933937 w 5413695"/>
              <a:gd name="connsiteY4865" fmla="*/ 972369 h 6858001"/>
              <a:gd name="connsiteX4866" fmla="*/ 1931054 w 5413695"/>
              <a:gd name="connsiteY4866" fmla="*/ 973175 h 6858001"/>
              <a:gd name="connsiteX4867" fmla="*/ 1928809 w 5413695"/>
              <a:gd name="connsiteY4867" fmla="*/ 970693 h 6858001"/>
              <a:gd name="connsiteX4868" fmla="*/ 1928405 w 5413695"/>
              <a:gd name="connsiteY4868" fmla="*/ 969252 h 6858001"/>
              <a:gd name="connsiteX4869" fmla="*/ 1924716 w 5413695"/>
              <a:gd name="connsiteY4869" fmla="*/ 967175 h 6858001"/>
              <a:gd name="connsiteX4870" fmla="*/ 1919586 w 5413695"/>
              <a:gd name="connsiteY4870" fmla="*/ 965501 h 6858001"/>
              <a:gd name="connsiteX4871" fmla="*/ 1917509 w 5413695"/>
              <a:gd name="connsiteY4871" fmla="*/ 969189 h 6858001"/>
              <a:gd name="connsiteX4872" fmla="*/ 1916066 w 5413695"/>
              <a:gd name="connsiteY4872" fmla="*/ 969592 h 6858001"/>
              <a:gd name="connsiteX4873" fmla="*/ 1913990 w 5413695"/>
              <a:gd name="connsiteY4873" fmla="*/ 973279 h 6858001"/>
              <a:gd name="connsiteX4874" fmla="*/ 1912315 w 5413695"/>
              <a:gd name="connsiteY4874" fmla="*/ 978410 h 6858001"/>
              <a:gd name="connsiteX4875" fmla="*/ 1913524 w 5413695"/>
              <a:gd name="connsiteY4875" fmla="*/ 982735 h 6858001"/>
              <a:gd name="connsiteX4876" fmla="*/ 1915135 w 5413695"/>
              <a:gd name="connsiteY4876" fmla="*/ 988500 h 6858001"/>
              <a:gd name="connsiteX4877" fmla="*/ 1905912 w 5413695"/>
              <a:gd name="connsiteY4877" fmla="*/ 983307 h 6858001"/>
              <a:gd name="connsiteX4878" fmla="*/ 1890693 w 5413695"/>
              <a:gd name="connsiteY4878" fmla="*/ 984452 h 6858001"/>
              <a:gd name="connsiteX4879" fmla="*/ 1874836 w 5413695"/>
              <a:gd name="connsiteY4879" fmla="*/ 988882 h 6858001"/>
              <a:gd name="connsiteX4880" fmla="*/ 1858343 w 5413695"/>
              <a:gd name="connsiteY4880" fmla="*/ 996598 h 6858001"/>
              <a:gd name="connsiteX4881" fmla="*/ 1844332 w 5413695"/>
              <a:gd name="connsiteY4881" fmla="*/ 1002067 h 6858001"/>
              <a:gd name="connsiteX4882" fmla="*/ 1832800 w 5413695"/>
              <a:gd name="connsiteY4882" fmla="*/ 1005289 h 6858001"/>
              <a:gd name="connsiteX4883" fmla="*/ 1837591 w 5413695"/>
              <a:gd name="connsiteY4883" fmla="*/ 994626 h 6858001"/>
              <a:gd name="connsiteX4884" fmla="*/ 1846071 w 5413695"/>
              <a:gd name="connsiteY4884" fmla="*/ 986041 h 6858001"/>
              <a:gd name="connsiteX4885" fmla="*/ 1860083 w 5413695"/>
              <a:gd name="connsiteY4885" fmla="*/ 980572 h 6858001"/>
              <a:gd name="connsiteX4886" fmla="*/ 1867120 w 5413695"/>
              <a:gd name="connsiteY4886" fmla="*/ 972389 h 6858001"/>
              <a:gd name="connsiteX4887" fmla="*/ 1871912 w 5413695"/>
              <a:gd name="connsiteY4887" fmla="*/ 961726 h 6858001"/>
              <a:gd name="connsiteX4888" fmla="*/ 1846368 w 5413695"/>
              <a:gd name="connsiteY4888" fmla="*/ 970418 h 6858001"/>
              <a:gd name="connsiteX4889" fmla="*/ 1822031 w 5413695"/>
              <a:gd name="connsiteY4889" fmla="*/ 983434 h 6858001"/>
              <a:gd name="connsiteX4890" fmla="*/ 1799942 w 5413695"/>
              <a:gd name="connsiteY4890" fmla="*/ 998929 h 6858001"/>
              <a:gd name="connsiteX4891" fmla="*/ 1784829 w 5413695"/>
              <a:gd name="connsiteY4891" fmla="*/ 1017138 h 6858001"/>
              <a:gd name="connsiteX4892" fmla="*/ 1745973 w 5413695"/>
              <a:gd name="connsiteY4892" fmla="*/ 1017116 h 6858001"/>
              <a:gd name="connsiteX4893" fmla="*/ 1708493 w 5413695"/>
              <a:gd name="connsiteY4893" fmla="*/ 1027588 h 6858001"/>
              <a:gd name="connsiteX4894" fmla="*/ 1673028 w 5413695"/>
              <a:gd name="connsiteY4894" fmla="*/ 1045267 h 6858001"/>
              <a:gd name="connsiteX4895" fmla="*/ 1635316 w 5413695"/>
              <a:gd name="connsiteY4895" fmla="*/ 1060466 h 6858001"/>
              <a:gd name="connsiteX4896" fmla="*/ 1598645 w 5413695"/>
              <a:gd name="connsiteY4896" fmla="*/ 1073820 h 6858001"/>
              <a:gd name="connsiteX4897" fmla="*/ 1557710 w 5413695"/>
              <a:gd name="connsiteY4897" fmla="*/ 1077487 h 6858001"/>
              <a:gd name="connsiteX4898" fmla="*/ 1548997 w 5413695"/>
              <a:gd name="connsiteY4898" fmla="*/ 1090799 h 6858001"/>
              <a:gd name="connsiteX4899" fmla="*/ 1535155 w 5413695"/>
              <a:gd name="connsiteY4899" fmla="*/ 1102437 h 6858001"/>
              <a:gd name="connsiteX4900" fmla="*/ 1519934 w 5413695"/>
              <a:gd name="connsiteY4900" fmla="*/ 1103581 h 6858001"/>
              <a:gd name="connsiteX4901" fmla="*/ 1520168 w 5413695"/>
              <a:gd name="connsiteY4901" fmla="*/ 1098854 h 6858001"/>
              <a:gd name="connsiteX4902" fmla="*/ 1518557 w 5413695"/>
              <a:gd name="connsiteY4902" fmla="*/ 1093089 h 6858001"/>
              <a:gd name="connsiteX4903" fmla="*/ 1519426 w 5413695"/>
              <a:gd name="connsiteY4903" fmla="*/ 1085075 h 6858001"/>
              <a:gd name="connsiteX4904" fmla="*/ 1498610 w 5413695"/>
              <a:gd name="connsiteY4904" fmla="*/ 1094000 h 6858001"/>
              <a:gd name="connsiteX4905" fmla="*/ 1483961 w 5413695"/>
              <a:gd name="connsiteY4905" fmla="*/ 1102755 h 6858001"/>
              <a:gd name="connsiteX4906" fmla="*/ 1471560 w 5413695"/>
              <a:gd name="connsiteY4906" fmla="*/ 1113990 h 6858001"/>
              <a:gd name="connsiteX4907" fmla="*/ 1455068 w 5413695"/>
              <a:gd name="connsiteY4907" fmla="*/ 1121705 h 6858001"/>
              <a:gd name="connsiteX4908" fmla="*/ 1439848 w 5413695"/>
              <a:gd name="connsiteY4908" fmla="*/ 1122850 h 6858001"/>
              <a:gd name="connsiteX4909" fmla="*/ 1418692 w 5413695"/>
              <a:gd name="connsiteY4909" fmla="*/ 1119437 h 6858001"/>
              <a:gd name="connsiteX4910" fmla="*/ 1420769 w 5413695"/>
              <a:gd name="connsiteY4910" fmla="*/ 1115749 h 6858001"/>
              <a:gd name="connsiteX4911" fmla="*/ 1424289 w 5413695"/>
              <a:gd name="connsiteY4911" fmla="*/ 1111657 h 6858001"/>
              <a:gd name="connsiteX4912" fmla="*/ 1427977 w 5413695"/>
              <a:gd name="connsiteY4912" fmla="*/ 1113735 h 6858001"/>
              <a:gd name="connsiteX4913" fmla="*/ 1430225 w 5413695"/>
              <a:gd name="connsiteY4913" fmla="*/ 1116215 h 6858001"/>
              <a:gd name="connsiteX4914" fmla="*/ 1434951 w 5413695"/>
              <a:gd name="connsiteY4914" fmla="*/ 1116448 h 6858001"/>
              <a:gd name="connsiteX4915" fmla="*/ 1438639 w 5413695"/>
              <a:gd name="connsiteY4915" fmla="*/ 1118526 h 6858001"/>
              <a:gd name="connsiteX4916" fmla="*/ 1442964 w 5413695"/>
              <a:gd name="connsiteY4916" fmla="*/ 1117317 h 6858001"/>
              <a:gd name="connsiteX4917" fmla="*/ 1449367 w 5413695"/>
              <a:gd name="connsiteY4917" fmla="*/ 1112421 h 6858001"/>
              <a:gd name="connsiteX4918" fmla="*/ 1433806 w 5413695"/>
              <a:gd name="connsiteY4918" fmla="*/ 1101228 h 6858001"/>
              <a:gd name="connsiteX4919" fmla="*/ 1420261 w 5413695"/>
              <a:gd name="connsiteY4919" fmla="*/ 1097242 h 6858001"/>
              <a:gd name="connsiteX4920" fmla="*/ 1402560 w 5413695"/>
              <a:gd name="connsiteY4920" fmla="*/ 1100634 h 6858001"/>
              <a:gd name="connsiteX4921" fmla="*/ 1385899 w 5413695"/>
              <a:gd name="connsiteY4921" fmla="*/ 1102181 h 6858001"/>
              <a:gd name="connsiteX4922" fmla="*/ 1386132 w 5413695"/>
              <a:gd name="connsiteY4922" fmla="*/ 1097454 h 6858001"/>
              <a:gd name="connsiteX4923" fmla="*/ 1388209 w 5413695"/>
              <a:gd name="connsiteY4923" fmla="*/ 1093766 h 6858001"/>
              <a:gd name="connsiteX4924" fmla="*/ 1390286 w 5413695"/>
              <a:gd name="connsiteY4924" fmla="*/ 1090077 h 6858001"/>
              <a:gd name="connsiteX4925" fmla="*/ 1391325 w 5413695"/>
              <a:gd name="connsiteY4925" fmla="*/ 1088233 h 6858001"/>
              <a:gd name="connsiteX4926" fmla="*/ 1396286 w 5413695"/>
              <a:gd name="connsiteY4926" fmla="*/ 1083739 h 6858001"/>
              <a:gd name="connsiteX4927" fmla="*/ 1397324 w 5413695"/>
              <a:gd name="connsiteY4927" fmla="*/ 1081895 h 6858001"/>
              <a:gd name="connsiteX4928" fmla="*/ 1398597 w 5413695"/>
              <a:gd name="connsiteY4928" fmla="*/ 1075323 h 6858001"/>
              <a:gd name="connsiteX4929" fmla="*/ 1400271 w 5413695"/>
              <a:gd name="connsiteY4929" fmla="*/ 1070194 h 6858001"/>
              <a:gd name="connsiteX4930" fmla="*/ 1398258 w 5413695"/>
              <a:gd name="connsiteY4930" fmla="*/ 1062986 h 6858001"/>
              <a:gd name="connsiteX4931" fmla="*/ 1420219 w 5413695"/>
              <a:gd name="connsiteY4931" fmla="*/ 1069282 h 6858001"/>
              <a:gd name="connsiteX4932" fmla="*/ 1439763 w 5413695"/>
              <a:gd name="connsiteY4932" fmla="*/ 1066929 h 6858001"/>
              <a:gd name="connsiteX4933" fmla="*/ 1457697 w 5413695"/>
              <a:gd name="connsiteY4933" fmla="*/ 1058811 h 6858001"/>
              <a:gd name="connsiteX4934" fmla="*/ 1480994 w 5413695"/>
              <a:gd name="connsiteY4934" fmla="*/ 1047639 h 6858001"/>
              <a:gd name="connsiteX4935" fmla="*/ 1481800 w 5413695"/>
              <a:gd name="connsiteY4935" fmla="*/ 1050522 h 6858001"/>
              <a:gd name="connsiteX4936" fmla="*/ 1479319 w 5413695"/>
              <a:gd name="connsiteY4936" fmla="*/ 1052769 h 6858001"/>
              <a:gd name="connsiteX4937" fmla="*/ 1477242 w 5413695"/>
              <a:gd name="connsiteY4937" fmla="*/ 1056457 h 6858001"/>
              <a:gd name="connsiteX4938" fmla="*/ 1475800 w 5413695"/>
              <a:gd name="connsiteY4938" fmla="*/ 1056860 h 6858001"/>
              <a:gd name="connsiteX4939" fmla="*/ 1473723 w 5413695"/>
              <a:gd name="connsiteY4939" fmla="*/ 1060549 h 6858001"/>
              <a:gd name="connsiteX4940" fmla="*/ 1474126 w 5413695"/>
              <a:gd name="connsiteY4940" fmla="*/ 1061990 h 6858001"/>
              <a:gd name="connsiteX4941" fmla="*/ 1474931 w 5413695"/>
              <a:gd name="connsiteY4941" fmla="*/ 1064874 h 6858001"/>
              <a:gd name="connsiteX4942" fmla="*/ 1492463 w 5413695"/>
              <a:gd name="connsiteY4942" fmla="*/ 1055314 h 6858001"/>
              <a:gd name="connsiteX4943" fmla="*/ 1505267 w 5413695"/>
              <a:gd name="connsiteY4943" fmla="*/ 1045520 h 6858001"/>
              <a:gd name="connsiteX4944" fmla="*/ 1519279 w 5413695"/>
              <a:gd name="connsiteY4944" fmla="*/ 1040050 h 6858001"/>
              <a:gd name="connsiteX4945" fmla="*/ 1530875 w 5413695"/>
              <a:gd name="connsiteY4945" fmla="*/ 1025932 h 6858001"/>
              <a:gd name="connsiteX4946" fmla="*/ 1552434 w 5413695"/>
              <a:gd name="connsiteY4946" fmla="*/ 1030787 h 6858001"/>
              <a:gd name="connsiteX4947" fmla="*/ 1574055 w 5413695"/>
              <a:gd name="connsiteY4947" fmla="*/ 1024746 h 6858001"/>
              <a:gd name="connsiteX4948" fmla="*/ 1599195 w 5413695"/>
              <a:gd name="connsiteY4948" fmla="*/ 1014614 h 6858001"/>
              <a:gd name="connsiteX4949" fmla="*/ 1630103 w 5413695"/>
              <a:gd name="connsiteY4949" fmla="*/ 1002870 h 6858001"/>
              <a:gd name="connsiteX4950" fmla="*/ 1631141 w 5413695"/>
              <a:gd name="connsiteY4950" fmla="*/ 1001026 h 6858001"/>
              <a:gd name="connsiteX4951" fmla="*/ 1632415 w 5413695"/>
              <a:gd name="connsiteY4951" fmla="*/ 994454 h 6858001"/>
              <a:gd name="connsiteX4952" fmla="*/ 1632011 w 5413695"/>
              <a:gd name="connsiteY4952" fmla="*/ 993013 h 6858001"/>
              <a:gd name="connsiteX4953" fmla="*/ 1630400 w 5413695"/>
              <a:gd name="connsiteY4953" fmla="*/ 987246 h 6858001"/>
              <a:gd name="connsiteX4954" fmla="*/ 1629996 w 5413695"/>
              <a:gd name="connsiteY4954" fmla="*/ 985806 h 6858001"/>
              <a:gd name="connsiteX4955" fmla="*/ 1629192 w 5413695"/>
              <a:gd name="connsiteY4955" fmla="*/ 982923 h 6858001"/>
              <a:gd name="connsiteX4956" fmla="*/ 1628385 w 5413695"/>
              <a:gd name="connsiteY4956" fmla="*/ 980040 h 6858001"/>
              <a:gd name="connsiteX4957" fmla="*/ 1632309 w 5413695"/>
              <a:gd name="connsiteY4957" fmla="*/ 977389 h 6858001"/>
              <a:gd name="connsiteX4958" fmla="*/ 1638074 w 5413695"/>
              <a:gd name="connsiteY4958" fmla="*/ 975778 h 6858001"/>
              <a:gd name="connsiteX4959" fmla="*/ 1643542 w 5413695"/>
              <a:gd name="connsiteY4959" fmla="*/ 989791 h 6858001"/>
              <a:gd name="connsiteX4960" fmla="*/ 1652764 w 5413695"/>
              <a:gd name="connsiteY4960" fmla="*/ 994985 h 6858001"/>
              <a:gd name="connsiteX4961" fmla="*/ 1664296 w 5413695"/>
              <a:gd name="connsiteY4961" fmla="*/ 991763 h 6858001"/>
              <a:gd name="connsiteX4962" fmla="*/ 1676464 w 5413695"/>
              <a:gd name="connsiteY4962" fmla="*/ 985254 h 6858001"/>
              <a:gd name="connsiteX4963" fmla="*/ 1689670 w 5413695"/>
              <a:gd name="connsiteY4963" fmla="*/ 976903 h 6858001"/>
              <a:gd name="connsiteX4964" fmla="*/ 1703280 w 5413695"/>
              <a:gd name="connsiteY4964" fmla="*/ 969992 h 6858001"/>
              <a:gd name="connsiteX4965" fmla="*/ 1715617 w 5413695"/>
              <a:gd name="connsiteY4965" fmla="*/ 969653 h 6858001"/>
              <a:gd name="connsiteX4966" fmla="*/ 1729163 w 5413695"/>
              <a:gd name="connsiteY4966" fmla="*/ 973639 h 6858001"/>
              <a:gd name="connsiteX4967" fmla="*/ 1731240 w 5413695"/>
              <a:gd name="connsiteY4967" fmla="*/ 969950 h 6858001"/>
              <a:gd name="connsiteX4968" fmla="*/ 1731473 w 5413695"/>
              <a:gd name="connsiteY4968" fmla="*/ 965223 h 6858001"/>
              <a:gd name="connsiteX4969" fmla="*/ 1732343 w 5413695"/>
              <a:gd name="connsiteY4969" fmla="*/ 957210 h 6858001"/>
              <a:gd name="connsiteX4970" fmla="*/ 1773912 w 5413695"/>
              <a:gd name="connsiteY4970" fmla="*/ 950258 h 6858001"/>
              <a:gd name="connsiteX4971" fmla="*/ 1809949 w 5413695"/>
              <a:gd name="connsiteY4971" fmla="*/ 940189 h 6858001"/>
              <a:gd name="connsiteX4972" fmla="*/ 1841896 w 5413695"/>
              <a:gd name="connsiteY4972" fmla="*/ 926601 h 6858001"/>
              <a:gd name="connsiteX4973" fmla="*/ 1870554 w 5413695"/>
              <a:gd name="connsiteY4973" fmla="*/ 912377 h 6858001"/>
              <a:gd name="connsiteX4974" fmla="*/ 1902500 w 5413695"/>
              <a:gd name="connsiteY4974" fmla="*/ 898790 h 6858001"/>
              <a:gd name="connsiteX4975" fmla="*/ 1937096 w 5413695"/>
              <a:gd name="connsiteY4975" fmla="*/ 889123 h 6858001"/>
              <a:gd name="connsiteX4976" fmla="*/ 1935125 w 5413695"/>
              <a:gd name="connsiteY4976" fmla="*/ 909876 h 6858001"/>
              <a:gd name="connsiteX4977" fmla="*/ 1952953 w 5413695"/>
              <a:gd name="connsiteY4977" fmla="*/ 884693 h 6858001"/>
              <a:gd name="connsiteX4978" fmla="*/ 1970146 w 5413695"/>
              <a:gd name="connsiteY4978" fmla="*/ 862795 h 6858001"/>
              <a:gd name="connsiteX4979" fmla="*/ 1974235 w 5413695"/>
              <a:gd name="connsiteY4979" fmla="*/ 866314 h 6858001"/>
              <a:gd name="connsiteX4980" fmla="*/ 1986171 w 5413695"/>
              <a:gd name="connsiteY4980" fmla="*/ 864534 h 6858001"/>
              <a:gd name="connsiteX4981" fmla="*/ 1997300 w 5413695"/>
              <a:gd name="connsiteY4981" fmla="*/ 859870 h 6858001"/>
              <a:gd name="connsiteX4982" fmla="*/ 2007623 w 5413695"/>
              <a:gd name="connsiteY4982" fmla="*/ 852324 h 6858001"/>
              <a:gd name="connsiteX4983" fmla="*/ 2009362 w 5413695"/>
              <a:gd name="connsiteY4983" fmla="*/ 836298 h 6858001"/>
              <a:gd name="connsiteX4984" fmla="*/ 2023310 w 5413695"/>
              <a:gd name="connsiteY4984" fmla="*/ 841725 h 6858001"/>
              <a:gd name="connsiteX4985" fmla="*/ 2040777 w 5413695"/>
              <a:gd name="connsiteY4985" fmla="*/ 843060 h 6858001"/>
              <a:gd name="connsiteX4986" fmla="*/ 2058479 w 5413695"/>
              <a:gd name="connsiteY4986" fmla="*/ 839669 h 6858001"/>
              <a:gd name="connsiteX4987" fmla="*/ 2074568 w 5413695"/>
              <a:gd name="connsiteY4987" fmla="*/ 830511 h 6858001"/>
              <a:gd name="connsiteX4988" fmla="*/ 2079995 w 5413695"/>
              <a:gd name="connsiteY4988" fmla="*/ 816562 h 6858001"/>
              <a:gd name="connsiteX4989" fmla="*/ 2091229 w 5413695"/>
              <a:gd name="connsiteY4989" fmla="*/ 828964 h 6858001"/>
              <a:gd name="connsiteX4990" fmla="*/ 2103163 w 5413695"/>
              <a:gd name="connsiteY4990" fmla="*/ 827184 h 6858001"/>
              <a:gd name="connsiteX4991" fmla="*/ 2116138 w 5413695"/>
              <a:gd name="connsiteY4991" fmla="*/ 823560 h 6858001"/>
              <a:gd name="connsiteX4992" fmla="*/ 2130150 w 5413695"/>
              <a:gd name="connsiteY4992" fmla="*/ 818089 h 6858001"/>
              <a:gd name="connsiteX4993" fmla="*/ 2142084 w 5413695"/>
              <a:gd name="connsiteY4993" fmla="*/ 816309 h 6858001"/>
              <a:gd name="connsiteX4994" fmla="*/ 2143526 w 5413695"/>
              <a:gd name="connsiteY4994" fmla="*/ 815906 h 6858001"/>
              <a:gd name="connsiteX4995" fmla="*/ 2143123 w 5413695"/>
              <a:gd name="connsiteY4995" fmla="*/ 814465 h 6858001"/>
              <a:gd name="connsiteX4996" fmla="*/ 2142316 w 5413695"/>
              <a:gd name="connsiteY4996" fmla="*/ 811582 h 6858001"/>
              <a:gd name="connsiteX4997" fmla="*/ 2140071 w 5413695"/>
              <a:gd name="connsiteY4997" fmla="*/ 809102 h 6858001"/>
              <a:gd name="connsiteX4998" fmla="*/ 2139668 w 5413695"/>
              <a:gd name="connsiteY4998" fmla="*/ 807660 h 6858001"/>
              <a:gd name="connsiteX4999" fmla="*/ 2139498 w 5413695"/>
              <a:gd name="connsiteY4999" fmla="*/ 801492 h 6858001"/>
              <a:gd name="connsiteX5000" fmla="*/ 2147511 w 5413695"/>
              <a:gd name="connsiteY5000" fmla="*/ 802361 h 6858001"/>
              <a:gd name="connsiteX5001" fmla="*/ 2154083 w 5413695"/>
              <a:gd name="connsiteY5001" fmla="*/ 803633 h 6858001"/>
              <a:gd name="connsiteX5002" fmla="*/ 2161693 w 5413695"/>
              <a:gd name="connsiteY5002" fmla="*/ 803061 h 6858001"/>
              <a:gd name="connsiteX5003" fmla="*/ 2165614 w 5413695"/>
              <a:gd name="connsiteY5003" fmla="*/ 800411 h 6858001"/>
              <a:gd name="connsiteX5004" fmla="*/ 2166887 w 5413695"/>
              <a:gd name="connsiteY5004" fmla="*/ 793840 h 6858001"/>
              <a:gd name="connsiteX5005" fmla="*/ 2170002 w 5413695"/>
              <a:gd name="connsiteY5005" fmla="*/ 788307 h 6858001"/>
              <a:gd name="connsiteX5006" fmla="*/ 2173690 w 5413695"/>
              <a:gd name="connsiteY5006" fmla="*/ 790384 h 6858001"/>
              <a:gd name="connsiteX5007" fmla="*/ 2175536 w 5413695"/>
              <a:gd name="connsiteY5007" fmla="*/ 791423 h 6858001"/>
              <a:gd name="connsiteX5008" fmla="*/ 2179224 w 5413695"/>
              <a:gd name="connsiteY5008" fmla="*/ 793501 h 6858001"/>
              <a:gd name="connsiteX5009" fmla="*/ 2183547 w 5413695"/>
              <a:gd name="connsiteY5009" fmla="*/ 792293 h 6858001"/>
              <a:gd name="connsiteX5010" fmla="*/ 2186431 w 5413695"/>
              <a:gd name="connsiteY5010" fmla="*/ 791487 h 6858001"/>
              <a:gd name="connsiteX5011" fmla="*/ 2190755 w 5413695"/>
              <a:gd name="connsiteY5011" fmla="*/ 790279 h 6858001"/>
              <a:gd name="connsiteX5012" fmla="*/ 2193639 w 5413695"/>
              <a:gd name="connsiteY5012" fmla="*/ 789473 h 6858001"/>
              <a:gd name="connsiteX5013" fmla="*/ 2196288 w 5413695"/>
              <a:gd name="connsiteY5013" fmla="*/ 793395 h 6858001"/>
              <a:gd name="connsiteX5014" fmla="*/ 2199977 w 5413695"/>
              <a:gd name="connsiteY5014" fmla="*/ 795472 h 6858001"/>
              <a:gd name="connsiteX5015" fmla="*/ 2201991 w 5413695"/>
              <a:gd name="connsiteY5015" fmla="*/ 802680 h 6858001"/>
              <a:gd name="connsiteX5016" fmla="*/ 2204069 w 5413695"/>
              <a:gd name="connsiteY5016" fmla="*/ 798991 h 6858001"/>
              <a:gd name="connsiteX5017" fmla="*/ 2205108 w 5413695"/>
              <a:gd name="connsiteY5017" fmla="*/ 797146 h 6858001"/>
              <a:gd name="connsiteX5018" fmla="*/ 2207184 w 5413695"/>
              <a:gd name="connsiteY5018" fmla="*/ 793458 h 6858001"/>
              <a:gd name="connsiteX5019" fmla="*/ 2210873 w 5413695"/>
              <a:gd name="connsiteY5019" fmla="*/ 795535 h 6858001"/>
              <a:gd name="connsiteX5020" fmla="*/ 2211276 w 5413695"/>
              <a:gd name="connsiteY5020" fmla="*/ 796977 h 6858001"/>
              <a:gd name="connsiteX5021" fmla="*/ 2214730 w 5413695"/>
              <a:gd name="connsiteY5021" fmla="*/ 803782 h 6858001"/>
              <a:gd name="connsiteX5022" fmla="*/ 2216407 w 5413695"/>
              <a:gd name="connsiteY5022" fmla="*/ 798652 h 6858001"/>
              <a:gd name="connsiteX5023" fmla="*/ 2218483 w 5413695"/>
              <a:gd name="connsiteY5023" fmla="*/ 794963 h 6858001"/>
              <a:gd name="connsiteX5024" fmla="*/ 2222807 w 5413695"/>
              <a:gd name="connsiteY5024" fmla="*/ 793755 h 6858001"/>
              <a:gd name="connsiteX5025" fmla="*/ 2227131 w 5413695"/>
              <a:gd name="connsiteY5025" fmla="*/ 792547 h 6858001"/>
              <a:gd name="connsiteX5026" fmla="*/ 2230015 w 5413695"/>
              <a:gd name="connsiteY5026" fmla="*/ 791741 h 6858001"/>
              <a:gd name="connsiteX5027" fmla="*/ 2234338 w 5413695"/>
              <a:gd name="connsiteY5027" fmla="*/ 790533 h 6858001"/>
              <a:gd name="connsiteX5028" fmla="*/ 2236818 w 5413695"/>
              <a:gd name="connsiteY5028" fmla="*/ 788286 h 6858001"/>
              <a:gd name="connsiteX5029" fmla="*/ 2235207 w 5413695"/>
              <a:gd name="connsiteY5029" fmla="*/ 782521 h 6858001"/>
              <a:gd name="connsiteX5030" fmla="*/ 2246676 w 5413695"/>
              <a:gd name="connsiteY5030" fmla="*/ 790194 h 6858001"/>
              <a:gd name="connsiteX5031" fmla="*/ 2260052 w 5413695"/>
              <a:gd name="connsiteY5031" fmla="*/ 788011 h 6858001"/>
              <a:gd name="connsiteX5032" fmla="*/ 2274065 w 5413695"/>
              <a:gd name="connsiteY5032" fmla="*/ 782542 h 6858001"/>
              <a:gd name="connsiteX5033" fmla="*/ 2284790 w 5413695"/>
              <a:gd name="connsiteY5033" fmla="*/ 776437 h 6858001"/>
              <a:gd name="connsiteX5034" fmla="*/ 2295920 w 5413695"/>
              <a:gd name="connsiteY5034" fmla="*/ 771773 h 6858001"/>
              <a:gd name="connsiteX5035" fmla="*/ 2303530 w 5413695"/>
              <a:gd name="connsiteY5035" fmla="*/ 771201 h 6858001"/>
              <a:gd name="connsiteX5036" fmla="*/ 2305206 w 5413695"/>
              <a:gd name="connsiteY5036" fmla="*/ 766071 h 6858001"/>
              <a:gd name="connsiteX5037" fmla="*/ 2305437 w 5413695"/>
              <a:gd name="connsiteY5037" fmla="*/ 761344 h 6858001"/>
              <a:gd name="connsiteX5038" fmla="*/ 2306710 w 5413695"/>
              <a:gd name="connsiteY5038" fmla="*/ 754772 h 6858001"/>
              <a:gd name="connsiteX5039" fmla="*/ 2308384 w 5413695"/>
              <a:gd name="connsiteY5039" fmla="*/ 749643 h 6858001"/>
              <a:gd name="connsiteX5040" fmla="*/ 2308619 w 5413695"/>
              <a:gd name="connsiteY5040" fmla="*/ 744915 h 6858001"/>
              <a:gd name="connsiteX5041" fmla="*/ 2313578 w 5413695"/>
              <a:gd name="connsiteY5041" fmla="*/ 740422 h 6858001"/>
              <a:gd name="connsiteX5042" fmla="*/ 2317903 w 5413695"/>
              <a:gd name="connsiteY5042" fmla="*/ 739214 h 6858001"/>
              <a:gd name="connsiteX5043" fmla="*/ 2335137 w 5413695"/>
              <a:gd name="connsiteY5043" fmla="*/ 745276 h 6858001"/>
              <a:gd name="connsiteX5044" fmla="*/ 2346668 w 5413695"/>
              <a:gd name="connsiteY5044" fmla="*/ 742054 h 6858001"/>
              <a:gd name="connsiteX5045" fmla="*/ 2357394 w 5413695"/>
              <a:gd name="connsiteY5045" fmla="*/ 735949 h 6858001"/>
              <a:gd name="connsiteX5046" fmla="*/ 2369796 w 5413695"/>
              <a:gd name="connsiteY5046" fmla="*/ 724714 h 6858001"/>
              <a:gd name="connsiteX5047" fmla="*/ 2385716 w 5413695"/>
              <a:gd name="connsiteY5047" fmla="*/ 709388 h 6858001"/>
              <a:gd name="connsiteX5048" fmla="*/ 2389404 w 5413695"/>
              <a:gd name="connsiteY5048" fmla="*/ 711465 h 6858001"/>
              <a:gd name="connsiteX5049" fmla="*/ 2390210 w 5413695"/>
              <a:gd name="connsiteY5049" fmla="*/ 714349 h 6858001"/>
              <a:gd name="connsiteX5050" fmla="*/ 2386288 w 5413695"/>
              <a:gd name="connsiteY5050" fmla="*/ 716998 h 6858001"/>
              <a:gd name="connsiteX5051" fmla="*/ 2383406 w 5413695"/>
              <a:gd name="connsiteY5051" fmla="*/ 717803 h 6858001"/>
              <a:gd name="connsiteX5052" fmla="*/ 2379887 w 5413695"/>
              <a:gd name="connsiteY5052" fmla="*/ 721895 h 6858001"/>
              <a:gd name="connsiteX5053" fmla="*/ 2380691 w 5413695"/>
              <a:gd name="connsiteY5053" fmla="*/ 724778 h 6858001"/>
              <a:gd name="connsiteX5054" fmla="*/ 2381901 w 5413695"/>
              <a:gd name="connsiteY5054" fmla="*/ 729102 h 6858001"/>
              <a:gd name="connsiteX5055" fmla="*/ 2422494 w 5413695"/>
              <a:gd name="connsiteY5055" fmla="*/ 713098 h 6858001"/>
              <a:gd name="connsiteX5056" fmla="*/ 2464129 w 5413695"/>
              <a:gd name="connsiteY5056" fmla="*/ 695249 h 6858001"/>
              <a:gd name="connsiteX5057" fmla="*/ 2509047 w 5413695"/>
              <a:gd name="connsiteY5057" fmla="*/ 678037 h 6858001"/>
              <a:gd name="connsiteX5058" fmla="*/ 2548032 w 5413695"/>
              <a:gd name="connsiteY5058" fmla="*/ 656266 h 6858001"/>
              <a:gd name="connsiteX5059" fmla="*/ 2589729 w 5413695"/>
              <a:gd name="connsiteY5059" fmla="*/ 627523 h 6858001"/>
              <a:gd name="connsiteX5060" fmla="*/ 2622841 w 5413695"/>
              <a:gd name="connsiteY5060" fmla="*/ 590298 h 6858001"/>
              <a:gd name="connsiteX5061" fmla="*/ 2618347 w 5413695"/>
              <a:gd name="connsiteY5061" fmla="*/ 585339 h 6858001"/>
              <a:gd name="connsiteX5062" fmla="*/ 2615061 w 5413695"/>
              <a:gd name="connsiteY5062" fmla="*/ 584702 h 6858001"/>
              <a:gd name="connsiteX5063" fmla="*/ 2612813 w 5413695"/>
              <a:gd name="connsiteY5063" fmla="*/ 582222 h 6858001"/>
              <a:gd name="connsiteX5064" fmla="*/ 2609932 w 5413695"/>
              <a:gd name="connsiteY5064" fmla="*/ 583027 h 6858001"/>
              <a:gd name="connsiteX5065" fmla="*/ 2607047 w 5413695"/>
              <a:gd name="connsiteY5065" fmla="*/ 583833 h 6858001"/>
              <a:gd name="connsiteX5066" fmla="*/ 2605606 w 5413695"/>
              <a:gd name="connsiteY5066" fmla="*/ 584235 h 6858001"/>
              <a:gd name="connsiteX5067" fmla="*/ 2604398 w 5413695"/>
              <a:gd name="connsiteY5067" fmla="*/ 579911 h 6858001"/>
              <a:gd name="connsiteX5068" fmla="*/ 2602787 w 5413695"/>
              <a:gd name="connsiteY5068" fmla="*/ 574146 h 6858001"/>
              <a:gd name="connsiteX5069" fmla="*/ 2609592 w 5413695"/>
              <a:gd name="connsiteY5069" fmla="*/ 570690 h 6858001"/>
              <a:gd name="connsiteX5070" fmla="*/ 2613110 w 5413695"/>
              <a:gd name="connsiteY5070" fmla="*/ 566599 h 6858001"/>
              <a:gd name="connsiteX5071" fmla="*/ 2617033 w 5413695"/>
              <a:gd name="connsiteY5071" fmla="*/ 563949 h 6858001"/>
              <a:gd name="connsiteX5072" fmla="*/ 2621993 w 5413695"/>
              <a:gd name="connsiteY5072" fmla="*/ 559455 h 6858001"/>
              <a:gd name="connsiteX5073" fmla="*/ 2625511 w 5413695"/>
              <a:gd name="connsiteY5073" fmla="*/ 555364 h 6858001"/>
              <a:gd name="connsiteX5074" fmla="*/ 2631510 w 5413695"/>
              <a:gd name="connsiteY5074" fmla="*/ 549026 h 6858001"/>
              <a:gd name="connsiteX5075" fmla="*/ 2632719 w 5413695"/>
              <a:gd name="connsiteY5075" fmla="*/ 553350 h 6858001"/>
              <a:gd name="connsiteX5076" fmla="*/ 2630641 w 5413695"/>
              <a:gd name="connsiteY5076" fmla="*/ 557038 h 6858001"/>
              <a:gd name="connsiteX5077" fmla="*/ 2631448 w 5413695"/>
              <a:gd name="connsiteY5077" fmla="*/ 559922 h 6858001"/>
              <a:gd name="connsiteX5078" fmla="*/ 2630006 w 5413695"/>
              <a:gd name="connsiteY5078" fmla="*/ 560324 h 6858001"/>
              <a:gd name="connsiteX5079" fmla="*/ 2627525 w 5413695"/>
              <a:gd name="connsiteY5079" fmla="*/ 562572 h 6858001"/>
              <a:gd name="connsiteX5080" fmla="*/ 2628734 w 5413695"/>
              <a:gd name="connsiteY5080" fmla="*/ 566896 h 6858001"/>
              <a:gd name="connsiteX5081" fmla="*/ 2632424 w 5413695"/>
              <a:gd name="connsiteY5081" fmla="*/ 568973 h 6858001"/>
              <a:gd name="connsiteX5082" fmla="*/ 2637552 w 5413695"/>
              <a:gd name="connsiteY5082" fmla="*/ 570648 h 6858001"/>
              <a:gd name="connsiteX5083" fmla="*/ 2640840 w 5413695"/>
              <a:gd name="connsiteY5083" fmla="*/ 571284 h 6858001"/>
              <a:gd name="connsiteX5084" fmla="*/ 2645162 w 5413695"/>
              <a:gd name="connsiteY5084" fmla="*/ 570076 h 6858001"/>
              <a:gd name="connsiteX5085" fmla="*/ 2646201 w 5413695"/>
              <a:gd name="connsiteY5085" fmla="*/ 568232 h 6858001"/>
              <a:gd name="connsiteX5086" fmla="*/ 2645397 w 5413695"/>
              <a:gd name="connsiteY5086" fmla="*/ 565348 h 6858001"/>
              <a:gd name="connsiteX5087" fmla="*/ 2644590 w 5413695"/>
              <a:gd name="connsiteY5087" fmla="*/ 562466 h 6858001"/>
              <a:gd name="connsiteX5088" fmla="*/ 2644188 w 5413695"/>
              <a:gd name="connsiteY5088" fmla="*/ 561024 h 6858001"/>
              <a:gd name="connsiteX5089" fmla="*/ 2643382 w 5413695"/>
              <a:gd name="connsiteY5089" fmla="*/ 558141 h 6858001"/>
              <a:gd name="connsiteX5090" fmla="*/ 2645862 w 5413695"/>
              <a:gd name="connsiteY5090" fmla="*/ 555894 h 6858001"/>
              <a:gd name="connsiteX5091" fmla="*/ 2650590 w 5413695"/>
              <a:gd name="connsiteY5091" fmla="*/ 556128 h 6858001"/>
              <a:gd name="connsiteX5092" fmla="*/ 2656356 w 5413695"/>
              <a:gd name="connsiteY5092" fmla="*/ 554517 h 6858001"/>
              <a:gd name="connsiteX5093" fmla="*/ 2657797 w 5413695"/>
              <a:gd name="connsiteY5093" fmla="*/ 554114 h 6858001"/>
              <a:gd name="connsiteX5094" fmla="*/ 2662355 w 5413695"/>
              <a:gd name="connsiteY5094" fmla="*/ 548178 h 6858001"/>
              <a:gd name="connsiteX5095" fmla="*/ 2662587 w 5413695"/>
              <a:gd name="connsiteY5095" fmla="*/ 543451 h 6858001"/>
              <a:gd name="connsiteX5096" fmla="*/ 2668353 w 5413695"/>
              <a:gd name="connsiteY5096" fmla="*/ 541840 h 6858001"/>
              <a:gd name="connsiteX5097" fmla="*/ 2670198 w 5413695"/>
              <a:gd name="connsiteY5097" fmla="*/ 542878 h 6858001"/>
              <a:gd name="connsiteX5098" fmla="*/ 2671003 w 5413695"/>
              <a:gd name="connsiteY5098" fmla="*/ 545761 h 6858001"/>
              <a:gd name="connsiteX5099" fmla="*/ 2670367 w 5413695"/>
              <a:gd name="connsiteY5099" fmla="*/ 549048 h 6858001"/>
              <a:gd name="connsiteX5100" fmla="*/ 2671575 w 5413695"/>
              <a:gd name="connsiteY5100" fmla="*/ 553372 h 6858001"/>
              <a:gd name="connsiteX5101" fmla="*/ 2671978 w 5413695"/>
              <a:gd name="connsiteY5101" fmla="*/ 554814 h 6858001"/>
              <a:gd name="connsiteX5102" fmla="*/ 2676304 w 5413695"/>
              <a:gd name="connsiteY5102" fmla="*/ 553605 h 6858001"/>
              <a:gd name="connsiteX5103" fmla="*/ 2678783 w 5413695"/>
              <a:gd name="connsiteY5103" fmla="*/ 551358 h 6858001"/>
              <a:gd name="connsiteX5104" fmla="*/ 2679017 w 5413695"/>
              <a:gd name="connsiteY5104" fmla="*/ 546631 h 6858001"/>
              <a:gd name="connsiteX5105" fmla="*/ 2677406 w 5413695"/>
              <a:gd name="connsiteY5105" fmla="*/ 540865 h 6858001"/>
              <a:gd name="connsiteX5106" fmla="*/ 2675391 w 5413695"/>
              <a:gd name="connsiteY5106" fmla="*/ 533658 h 6858001"/>
              <a:gd name="connsiteX5107" fmla="*/ 2674184 w 5413695"/>
              <a:gd name="connsiteY5107" fmla="*/ 529333 h 6858001"/>
              <a:gd name="connsiteX5108" fmla="*/ 2679949 w 5413695"/>
              <a:gd name="connsiteY5108" fmla="*/ 527722 h 6858001"/>
              <a:gd name="connsiteX5109" fmla="*/ 2682196 w 5413695"/>
              <a:gd name="connsiteY5109" fmla="*/ 530202 h 6858001"/>
              <a:gd name="connsiteX5110" fmla="*/ 2682598 w 5413695"/>
              <a:gd name="connsiteY5110" fmla="*/ 531644 h 6858001"/>
              <a:gd name="connsiteX5111" fmla="*/ 2687093 w 5413695"/>
              <a:gd name="connsiteY5111" fmla="*/ 536604 h 6858001"/>
              <a:gd name="connsiteX5112" fmla="*/ 2688301 w 5413695"/>
              <a:gd name="connsiteY5112" fmla="*/ 540928 h 6858001"/>
              <a:gd name="connsiteX5113" fmla="*/ 2720311 w 5413695"/>
              <a:gd name="connsiteY5113" fmla="*/ 516445 h 6858001"/>
              <a:gd name="connsiteX5114" fmla="*/ 2758660 w 5413695"/>
              <a:gd name="connsiteY5114" fmla="*/ 497960 h 6858001"/>
              <a:gd name="connsiteX5115" fmla="*/ 2798215 w 5413695"/>
              <a:gd name="connsiteY5115" fmla="*/ 483800 h 6858001"/>
              <a:gd name="connsiteX5116" fmla="*/ 2835290 w 5413695"/>
              <a:gd name="connsiteY5116" fmla="*/ 471887 h 6858001"/>
              <a:gd name="connsiteX5117" fmla="*/ 2839615 w 5413695"/>
              <a:gd name="connsiteY5117" fmla="*/ 470679 h 6858001"/>
              <a:gd name="connsiteX5118" fmla="*/ 2845381 w 5413695"/>
              <a:gd name="connsiteY5118" fmla="*/ 469068 h 6858001"/>
              <a:gd name="connsiteX5119" fmla="*/ 2849705 w 5413695"/>
              <a:gd name="connsiteY5119" fmla="*/ 467860 h 6858001"/>
              <a:gd name="connsiteX5120" fmla="*/ 2850108 w 5413695"/>
              <a:gd name="connsiteY5120" fmla="*/ 469302 h 6858001"/>
              <a:gd name="connsiteX5121" fmla="*/ 2866197 w 5413695"/>
              <a:gd name="connsiteY5121" fmla="*/ 460144 h 6858001"/>
              <a:gd name="connsiteX5122" fmla="*/ 2881248 w 5413695"/>
              <a:gd name="connsiteY5122" fmla="*/ 452830 h 6858001"/>
              <a:gd name="connsiteX5123" fmla="*/ 2900792 w 5413695"/>
              <a:gd name="connsiteY5123" fmla="*/ 450478 h 6858001"/>
              <a:gd name="connsiteX5124" fmla="*/ 2915780 w 5413695"/>
              <a:gd name="connsiteY5124" fmla="*/ 454060 h 6858001"/>
              <a:gd name="connsiteX5125" fmla="*/ 2924768 w 5413695"/>
              <a:gd name="connsiteY5125" fmla="*/ 463982 h 6858001"/>
              <a:gd name="connsiteX5126" fmla="*/ 2928118 w 5413695"/>
              <a:gd name="connsiteY5126" fmla="*/ 453722 h 6858001"/>
              <a:gd name="connsiteX5127" fmla="*/ 2934519 w 5413695"/>
              <a:gd name="connsiteY5127" fmla="*/ 448825 h 6858001"/>
              <a:gd name="connsiteX5128" fmla="*/ 2944376 w 5413695"/>
              <a:gd name="connsiteY5128" fmla="*/ 450733 h 6858001"/>
              <a:gd name="connsiteX5129" fmla="*/ 2954467 w 5413695"/>
              <a:gd name="connsiteY5129" fmla="*/ 447913 h 6858001"/>
              <a:gd name="connsiteX5130" fmla="*/ 2964791 w 5413695"/>
              <a:gd name="connsiteY5130" fmla="*/ 440367 h 6858001"/>
              <a:gd name="connsiteX5131" fmla="*/ 2970896 w 5413695"/>
              <a:gd name="connsiteY5131" fmla="*/ 451094 h 6858001"/>
              <a:gd name="connsiteX5132" fmla="*/ 2980116 w 5413695"/>
              <a:gd name="connsiteY5132" fmla="*/ 456287 h 6858001"/>
              <a:gd name="connsiteX5133" fmla="*/ 2992453 w 5413695"/>
              <a:gd name="connsiteY5133" fmla="*/ 455948 h 6858001"/>
              <a:gd name="connsiteX5134" fmla="*/ 3003181 w 5413695"/>
              <a:gd name="connsiteY5134" fmla="*/ 449843 h 6858001"/>
              <a:gd name="connsiteX5135" fmla="*/ 3014946 w 5413695"/>
              <a:gd name="connsiteY5135" fmla="*/ 441893 h 6858001"/>
              <a:gd name="connsiteX5136" fmla="*/ 3020139 w 5413695"/>
              <a:gd name="connsiteY5136" fmla="*/ 432673 h 6858001"/>
              <a:gd name="connsiteX5137" fmla="*/ 3010113 w 5413695"/>
              <a:gd name="connsiteY5137" fmla="*/ 424596 h 6858001"/>
              <a:gd name="connsiteX5138" fmla="*/ 2996737 w 5413695"/>
              <a:gd name="connsiteY5138" fmla="*/ 426779 h 6858001"/>
              <a:gd name="connsiteX5139" fmla="*/ 2982321 w 5413695"/>
              <a:gd name="connsiteY5139" fmla="*/ 430807 h 6858001"/>
              <a:gd name="connsiteX5140" fmla="*/ 2969114 w 5413695"/>
              <a:gd name="connsiteY5140" fmla="*/ 439159 h 6858001"/>
              <a:gd name="connsiteX5141" fmla="*/ 2978867 w 5413695"/>
              <a:gd name="connsiteY5141" fmla="*/ 424002 h 6858001"/>
              <a:gd name="connsiteX5142" fmla="*/ 2993918 w 5413695"/>
              <a:gd name="connsiteY5142" fmla="*/ 416688 h 6858001"/>
              <a:gd name="connsiteX5143" fmla="*/ 3013292 w 5413695"/>
              <a:gd name="connsiteY5143" fmla="*/ 408167 h 6858001"/>
              <a:gd name="connsiteX5144" fmla="*/ 3029149 w 5413695"/>
              <a:gd name="connsiteY5144" fmla="*/ 403737 h 6858001"/>
              <a:gd name="connsiteX5145" fmla="*/ 3041549 w 5413695"/>
              <a:gd name="connsiteY5145" fmla="*/ 392502 h 6858001"/>
              <a:gd name="connsiteX5146" fmla="*/ 3048016 w 5413695"/>
              <a:gd name="connsiteY5146" fmla="*/ 376709 h 6858001"/>
              <a:gd name="connsiteX5147" fmla="*/ 3066754 w 5413695"/>
              <a:gd name="connsiteY5147" fmla="*/ 371474 h 6858001"/>
              <a:gd name="connsiteX5148" fmla="*/ 3086704 w 5413695"/>
              <a:gd name="connsiteY5148" fmla="*/ 370562 h 6858001"/>
              <a:gd name="connsiteX5149" fmla="*/ 3104806 w 5413695"/>
              <a:gd name="connsiteY5149" fmla="*/ 368613 h 6858001"/>
              <a:gd name="connsiteX5150" fmla="*/ 3123544 w 5413695"/>
              <a:gd name="connsiteY5150" fmla="*/ 363377 h 6858001"/>
              <a:gd name="connsiteX5151" fmla="*/ 3140273 w 5413695"/>
              <a:gd name="connsiteY5151" fmla="*/ 350932 h 6858001"/>
              <a:gd name="connsiteX5152" fmla="*/ 3139402 w 5413695"/>
              <a:gd name="connsiteY5152" fmla="*/ 358946 h 6858001"/>
              <a:gd name="connsiteX5153" fmla="*/ 3141014 w 5413695"/>
              <a:gd name="connsiteY5153" fmla="*/ 364711 h 6858001"/>
              <a:gd name="connsiteX5154" fmla="*/ 3142625 w 5413695"/>
              <a:gd name="connsiteY5154" fmla="*/ 370477 h 6858001"/>
              <a:gd name="connsiteX5155" fmla="*/ 3146716 w 5413695"/>
              <a:gd name="connsiteY5155" fmla="*/ 373996 h 6858001"/>
              <a:gd name="connsiteX5156" fmla="*/ 3152246 w 5413695"/>
              <a:gd name="connsiteY5156" fmla="*/ 377113 h 6858001"/>
              <a:gd name="connsiteX5157" fmla="*/ 3157611 w 5413695"/>
              <a:gd name="connsiteY5157" fmla="*/ 374061 h 6858001"/>
              <a:gd name="connsiteX5158" fmla="*/ 3158246 w 5413695"/>
              <a:gd name="connsiteY5158" fmla="*/ 370776 h 6858001"/>
              <a:gd name="connsiteX5159" fmla="*/ 3160323 w 5413695"/>
              <a:gd name="connsiteY5159" fmla="*/ 367087 h 6858001"/>
              <a:gd name="connsiteX5160" fmla="*/ 3159920 w 5413695"/>
              <a:gd name="connsiteY5160" fmla="*/ 365645 h 6858001"/>
              <a:gd name="connsiteX5161" fmla="*/ 3155428 w 5413695"/>
              <a:gd name="connsiteY5161" fmla="*/ 360684 h 6858001"/>
              <a:gd name="connsiteX5162" fmla="*/ 3154219 w 5413695"/>
              <a:gd name="connsiteY5162" fmla="*/ 356360 h 6858001"/>
              <a:gd name="connsiteX5163" fmla="*/ 3153010 w 5413695"/>
              <a:gd name="connsiteY5163" fmla="*/ 352036 h 6858001"/>
              <a:gd name="connsiteX5164" fmla="*/ 3153879 w 5413695"/>
              <a:gd name="connsiteY5164" fmla="*/ 344023 h 6858001"/>
              <a:gd name="connsiteX5165" fmla="*/ 3176945 w 5413695"/>
              <a:gd name="connsiteY5165" fmla="*/ 337579 h 6858001"/>
              <a:gd name="connsiteX5166" fmla="*/ 3199435 w 5413695"/>
              <a:gd name="connsiteY5166" fmla="*/ 323524 h 6858001"/>
              <a:gd name="connsiteX5167" fmla="*/ 3223368 w 5413695"/>
              <a:gd name="connsiteY5167" fmla="*/ 309068 h 6858001"/>
              <a:gd name="connsiteX5168" fmla="*/ 3250184 w 5413695"/>
              <a:gd name="connsiteY5168" fmla="*/ 293805 h 6858001"/>
              <a:gd name="connsiteX5169" fmla="*/ 3277340 w 5413695"/>
              <a:gd name="connsiteY5169" fmla="*/ 290880 h 6858001"/>
              <a:gd name="connsiteX5170" fmla="*/ 3281260 w 5413695"/>
              <a:gd name="connsiteY5170" fmla="*/ 288230 h 6858001"/>
              <a:gd name="connsiteX5171" fmla="*/ 3283337 w 5413695"/>
              <a:gd name="connsiteY5171" fmla="*/ 284542 h 6858001"/>
              <a:gd name="connsiteX5172" fmla="*/ 3282534 w 5413695"/>
              <a:gd name="connsiteY5172" fmla="*/ 281658 h 6858001"/>
              <a:gd name="connsiteX5173" fmla="*/ 3279246 w 5413695"/>
              <a:gd name="connsiteY5173" fmla="*/ 281022 h 6858001"/>
              <a:gd name="connsiteX5174" fmla="*/ 3277637 w 5413695"/>
              <a:gd name="connsiteY5174" fmla="*/ 275257 h 6858001"/>
              <a:gd name="connsiteX5175" fmla="*/ 3280115 w 5413695"/>
              <a:gd name="connsiteY5175" fmla="*/ 273010 h 6858001"/>
              <a:gd name="connsiteX5176" fmla="*/ 3304453 w 5413695"/>
              <a:gd name="connsiteY5176" fmla="*/ 259994 h 6858001"/>
              <a:gd name="connsiteX5177" fmla="*/ 3323192 w 5413695"/>
              <a:gd name="connsiteY5177" fmla="*/ 254758 h 6858001"/>
              <a:gd name="connsiteX5178" fmla="*/ 3337607 w 5413695"/>
              <a:gd name="connsiteY5178" fmla="*/ 250731 h 6858001"/>
              <a:gd name="connsiteX5179" fmla="*/ 3350812 w 5413695"/>
              <a:gd name="connsiteY5179" fmla="*/ 242379 h 6858001"/>
              <a:gd name="connsiteX5180" fmla="*/ 3355709 w 5413695"/>
              <a:gd name="connsiteY5180" fmla="*/ 248782 h 6858001"/>
              <a:gd name="connsiteX5181" fmla="*/ 3358359 w 5413695"/>
              <a:gd name="connsiteY5181" fmla="*/ 252703 h 6858001"/>
              <a:gd name="connsiteX5182" fmla="*/ 3366371 w 5413695"/>
              <a:gd name="connsiteY5182" fmla="*/ 253572 h 6858001"/>
              <a:gd name="connsiteX5183" fmla="*/ 3373578 w 5413695"/>
              <a:gd name="connsiteY5183" fmla="*/ 251558 h 6858001"/>
              <a:gd name="connsiteX5184" fmla="*/ 3379982 w 5413695"/>
              <a:gd name="connsiteY5184" fmla="*/ 246662 h 6858001"/>
              <a:gd name="connsiteX5185" fmla="*/ 3381593 w 5413695"/>
              <a:gd name="connsiteY5185" fmla="*/ 252427 h 6858001"/>
              <a:gd name="connsiteX5186" fmla="*/ 3380554 w 5413695"/>
              <a:gd name="connsiteY5186" fmla="*/ 254272 h 6858001"/>
              <a:gd name="connsiteX5187" fmla="*/ 3374789 w 5413695"/>
              <a:gd name="connsiteY5187" fmla="*/ 255882 h 6858001"/>
              <a:gd name="connsiteX5188" fmla="*/ 3373347 w 5413695"/>
              <a:gd name="connsiteY5188" fmla="*/ 256285 h 6858001"/>
              <a:gd name="connsiteX5189" fmla="*/ 3374958 w 5413695"/>
              <a:gd name="connsiteY5189" fmla="*/ 262051 h 6858001"/>
              <a:gd name="connsiteX5190" fmla="*/ 3375361 w 5413695"/>
              <a:gd name="connsiteY5190" fmla="*/ 263493 h 6858001"/>
              <a:gd name="connsiteX5191" fmla="*/ 3376165 w 5413695"/>
              <a:gd name="connsiteY5191" fmla="*/ 266376 h 6858001"/>
              <a:gd name="connsiteX5192" fmla="*/ 3377608 w 5413695"/>
              <a:gd name="connsiteY5192" fmla="*/ 265973 h 6858001"/>
              <a:gd name="connsiteX5193" fmla="*/ 3380490 w 5413695"/>
              <a:gd name="connsiteY5193" fmla="*/ 265167 h 6858001"/>
              <a:gd name="connsiteX5194" fmla="*/ 3384178 w 5413695"/>
              <a:gd name="connsiteY5194" fmla="*/ 267245 h 6858001"/>
              <a:gd name="connsiteX5195" fmla="*/ 3385619 w 5413695"/>
              <a:gd name="connsiteY5195" fmla="*/ 266842 h 6858001"/>
              <a:gd name="connsiteX5196" fmla="*/ 3387696 w 5413695"/>
              <a:gd name="connsiteY5196" fmla="*/ 263154 h 6858001"/>
              <a:gd name="connsiteX5197" fmla="*/ 3386892 w 5413695"/>
              <a:gd name="connsiteY5197" fmla="*/ 260271 h 6858001"/>
              <a:gd name="connsiteX5198" fmla="*/ 3386489 w 5413695"/>
              <a:gd name="connsiteY5198" fmla="*/ 258829 h 6858001"/>
              <a:gd name="connsiteX5199" fmla="*/ 3389373 w 5413695"/>
              <a:gd name="connsiteY5199" fmla="*/ 258024 h 6858001"/>
              <a:gd name="connsiteX5200" fmla="*/ 3390009 w 5413695"/>
              <a:gd name="connsiteY5200" fmla="*/ 254737 h 6858001"/>
              <a:gd name="connsiteX5201" fmla="*/ 3392891 w 5413695"/>
              <a:gd name="connsiteY5201" fmla="*/ 253932 h 6858001"/>
              <a:gd name="connsiteX5202" fmla="*/ 3400098 w 5413695"/>
              <a:gd name="connsiteY5202" fmla="*/ 251918 h 6858001"/>
              <a:gd name="connsiteX5203" fmla="*/ 3398021 w 5413695"/>
              <a:gd name="connsiteY5203" fmla="*/ 255607 h 6858001"/>
              <a:gd name="connsiteX5204" fmla="*/ 3395542 w 5413695"/>
              <a:gd name="connsiteY5204" fmla="*/ 257854 h 6858001"/>
              <a:gd name="connsiteX5205" fmla="*/ 3394904 w 5413695"/>
              <a:gd name="connsiteY5205" fmla="*/ 261140 h 6858001"/>
              <a:gd name="connsiteX5206" fmla="*/ 3395711 w 5413695"/>
              <a:gd name="connsiteY5206" fmla="*/ 264022 h 6858001"/>
              <a:gd name="connsiteX5207" fmla="*/ 3393230 w 5413695"/>
              <a:gd name="connsiteY5207" fmla="*/ 266270 h 6858001"/>
              <a:gd name="connsiteX5208" fmla="*/ 3398126 w 5413695"/>
              <a:gd name="connsiteY5208" fmla="*/ 272671 h 6858001"/>
              <a:gd name="connsiteX5209" fmla="*/ 3394609 w 5413695"/>
              <a:gd name="connsiteY5209" fmla="*/ 276763 h 6858001"/>
              <a:gd name="connsiteX5210" fmla="*/ 3387401 w 5413695"/>
              <a:gd name="connsiteY5210" fmla="*/ 278777 h 6858001"/>
              <a:gd name="connsiteX5211" fmla="*/ 3384517 w 5413695"/>
              <a:gd name="connsiteY5211" fmla="*/ 279583 h 6858001"/>
              <a:gd name="connsiteX5212" fmla="*/ 3380194 w 5413695"/>
              <a:gd name="connsiteY5212" fmla="*/ 280790 h 6858001"/>
              <a:gd name="connsiteX5213" fmla="*/ 3375233 w 5413695"/>
              <a:gd name="connsiteY5213" fmla="*/ 285284 h 6858001"/>
              <a:gd name="connsiteX5214" fmla="*/ 3373791 w 5413695"/>
              <a:gd name="connsiteY5214" fmla="*/ 285687 h 6858001"/>
              <a:gd name="connsiteX5215" fmla="*/ 3371310 w 5413695"/>
              <a:gd name="connsiteY5215" fmla="*/ 287935 h 6858001"/>
              <a:gd name="connsiteX5216" fmla="*/ 3370040 w 5413695"/>
              <a:gd name="connsiteY5216" fmla="*/ 294506 h 6858001"/>
              <a:gd name="connsiteX5217" fmla="*/ 3372454 w 5413695"/>
              <a:gd name="connsiteY5217" fmla="*/ 303155 h 6858001"/>
              <a:gd name="connsiteX5218" fmla="*/ 3362025 w 5413695"/>
              <a:gd name="connsiteY5218" fmla="*/ 293636 h 6858001"/>
              <a:gd name="connsiteX5219" fmla="*/ 3350495 w 5413695"/>
              <a:gd name="connsiteY5219" fmla="*/ 296858 h 6858001"/>
              <a:gd name="connsiteX5220" fmla="*/ 3343859 w 5413695"/>
              <a:gd name="connsiteY5220" fmla="*/ 306483 h 6858001"/>
              <a:gd name="connsiteX5221" fmla="*/ 3333301 w 5413695"/>
              <a:gd name="connsiteY5221" fmla="*/ 318756 h 6858001"/>
              <a:gd name="connsiteX5222" fmla="*/ 3323381 w 5413695"/>
              <a:gd name="connsiteY5222" fmla="*/ 327745 h 6858001"/>
              <a:gd name="connsiteX5223" fmla="*/ 3308161 w 5413695"/>
              <a:gd name="connsiteY5223" fmla="*/ 328888 h 6858001"/>
              <a:gd name="connsiteX5224" fmla="*/ 3315707 w 5413695"/>
              <a:gd name="connsiteY5224" fmla="*/ 339213 h 6858001"/>
              <a:gd name="connsiteX5225" fmla="*/ 3326603 w 5413695"/>
              <a:gd name="connsiteY5225" fmla="*/ 339276 h 6858001"/>
              <a:gd name="connsiteX5226" fmla="*/ 3332604 w 5413695"/>
              <a:gd name="connsiteY5226" fmla="*/ 332937 h 6858001"/>
              <a:gd name="connsiteX5227" fmla="*/ 3341081 w 5413695"/>
              <a:gd name="connsiteY5227" fmla="*/ 324352 h 6858001"/>
              <a:gd name="connsiteX5228" fmla="*/ 3348288 w 5413695"/>
              <a:gd name="connsiteY5228" fmla="*/ 322339 h 6858001"/>
              <a:gd name="connsiteX5229" fmla="*/ 3354626 w 5413695"/>
              <a:gd name="connsiteY5229" fmla="*/ 328339 h 6858001"/>
              <a:gd name="connsiteX5230" fmla="*/ 3358549 w 5413695"/>
              <a:gd name="connsiteY5230" fmla="*/ 325688 h 6858001"/>
              <a:gd name="connsiteX5231" fmla="*/ 3362068 w 5413695"/>
              <a:gd name="connsiteY5231" fmla="*/ 321597 h 6858001"/>
              <a:gd name="connsiteX5232" fmla="*/ 3364146 w 5413695"/>
              <a:gd name="connsiteY5232" fmla="*/ 317908 h 6858001"/>
              <a:gd name="connsiteX5233" fmla="*/ 3368069 w 5413695"/>
              <a:gd name="connsiteY5233" fmla="*/ 315259 h 6858001"/>
              <a:gd name="connsiteX5234" fmla="*/ 3370145 w 5413695"/>
              <a:gd name="connsiteY5234" fmla="*/ 311570 h 6858001"/>
              <a:gd name="connsiteX5235" fmla="*/ 3374469 w 5413695"/>
              <a:gd name="connsiteY5235" fmla="*/ 310362 h 6858001"/>
              <a:gd name="connsiteX5236" fmla="*/ 3381042 w 5413695"/>
              <a:gd name="connsiteY5236" fmla="*/ 311634 h 6858001"/>
              <a:gd name="connsiteX5237" fmla="*/ 3381442 w 5413695"/>
              <a:gd name="connsiteY5237" fmla="*/ 313075 h 6858001"/>
              <a:gd name="connsiteX5238" fmla="*/ 3376484 w 5413695"/>
              <a:gd name="connsiteY5238" fmla="*/ 317570 h 6858001"/>
              <a:gd name="connsiteX5239" fmla="*/ 3372965 w 5413695"/>
              <a:gd name="connsiteY5239" fmla="*/ 321660 h 6858001"/>
              <a:gd name="connsiteX5240" fmla="*/ 3370080 w 5413695"/>
              <a:gd name="connsiteY5240" fmla="*/ 322466 h 6858001"/>
              <a:gd name="connsiteX5241" fmla="*/ 3369041 w 5413695"/>
              <a:gd name="connsiteY5241" fmla="*/ 324311 h 6858001"/>
              <a:gd name="connsiteX5242" fmla="*/ 3374979 w 5413695"/>
              <a:gd name="connsiteY5242" fmla="*/ 328868 h 6858001"/>
              <a:gd name="connsiteX5243" fmla="*/ 3377860 w 5413695"/>
              <a:gd name="connsiteY5243" fmla="*/ 328063 h 6858001"/>
              <a:gd name="connsiteX5244" fmla="*/ 3385067 w 5413695"/>
              <a:gd name="connsiteY5244" fmla="*/ 326049 h 6858001"/>
              <a:gd name="connsiteX5245" fmla="*/ 3389395 w 5413695"/>
              <a:gd name="connsiteY5245" fmla="*/ 324840 h 6858001"/>
              <a:gd name="connsiteX5246" fmla="*/ 3392910 w 5413695"/>
              <a:gd name="connsiteY5246" fmla="*/ 320750 h 6858001"/>
              <a:gd name="connsiteX5247" fmla="*/ 3397872 w 5413695"/>
              <a:gd name="connsiteY5247" fmla="*/ 316256 h 6858001"/>
              <a:gd name="connsiteX5248" fmla="*/ 3401794 w 5413695"/>
              <a:gd name="connsiteY5248" fmla="*/ 313606 h 6858001"/>
              <a:gd name="connsiteX5249" fmla="*/ 3398106 w 5413695"/>
              <a:gd name="connsiteY5249" fmla="*/ 311528 h 6858001"/>
              <a:gd name="connsiteX5250" fmla="*/ 3396664 w 5413695"/>
              <a:gd name="connsiteY5250" fmla="*/ 311931 h 6858001"/>
              <a:gd name="connsiteX5251" fmla="*/ 3393780 w 5413695"/>
              <a:gd name="connsiteY5251" fmla="*/ 312737 h 6858001"/>
              <a:gd name="connsiteX5252" fmla="*/ 3395857 w 5413695"/>
              <a:gd name="connsiteY5252" fmla="*/ 309048 h 6858001"/>
              <a:gd name="connsiteX5253" fmla="*/ 3400184 w 5413695"/>
              <a:gd name="connsiteY5253" fmla="*/ 307839 h 6858001"/>
              <a:gd name="connsiteX5254" fmla="*/ 3402665 w 5413695"/>
              <a:gd name="connsiteY5254" fmla="*/ 305593 h 6858001"/>
              <a:gd name="connsiteX5255" fmla="*/ 3406987 w 5413695"/>
              <a:gd name="connsiteY5255" fmla="*/ 304385 h 6858001"/>
              <a:gd name="connsiteX5256" fmla="*/ 3411311 w 5413695"/>
              <a:gd name="connsiteY5256" fmla="*/ 303177 h 6858001"/>
              <a:gd name="connsiteX5257" fmla="*/ 3414195 w 5413695"/>
              <a:gd name="connsiteY5257" fmla="*/ 302371 h 6858001"/>
              <a:gd name="connsiteX5258" fmla="*/ 3416038 w 5413695"/>
              <a:gd name="connsiteY5258" fmla="*/ 303409 h 6858001"/>
              <a:gd name="connsiteX5259" fmla="*/ 3416844 w 5413695"/>
              <a:gd name="connsiteY5259" fmla="*/ 306293 h 6858001"/>
              <a:gd name="connsiteX5260" fmla="*/ 3416210 w 5413695"/>
              <a:gd name="connsiteY5260" fmla="*/ 309578 h 6858001"/>
              <a:gd name="connsiteX5261" fmla="*/ 3422610 w 5413695"/>
              <a:gd name="connsiteY5261" fmla="*/ 304682 h 6858001"/>
              <a:gd name="connsiteX5262" fmla="*/ 3426129 w 5413695"/>
              <a:gd name="connsiteY5262" fmla="*/ 300590 h 6858001"/>
              <a:gd name="connsiteX5263" fmla="*/ 3429245 w 5413695"/>
              <a:gd name="connsiteY5263" fmla="*/ 295057 h 6858001"/>
              <a:gd name="connsiteX5264" fmla="*/ 3430919 w 5413695"/>
              <a:gd name="connsiteY5264" fmla="*/ 289928 h 6858001"/>
              <a:gd name="connsiteX5265" fmla="*/ 3438530 w 5413695"/>
              <a:gd name="connsiteY5265" fmla="*/ 289355 h 6858001"/>
              <a:gd name="connsiteX5266" fmla="*/ 3442218 w 5413695"/>
              <a:gd name="connsiteY5266" fmla="*/ 291434 h 6858001"/>
              <a:gd name="connsiteX5267" fmla="*/ 3444467 w 5413695"/>
              <a:gd name="connsiteY5267" fmla="*/ 293913 h 6858001"/>
              <a:gd name="connsiteX5268" fmla="*/ 3445675 w 5413695"/>
              <a:gd name="connsiteY5268" fmla="*/ 298237 h 6858001"/>
              <a:gd name="connsiteX5269" fmla="*/ 3445038 w 5413695"/>
              <a:gd name="connsiteY5269" fmla="*/ 301523 h 6858001"/>
              <a:gd name="connsiteX5270" fmla="*/ 3446479 w 5413695"/>
              <a:gd name="connsiteY5270" fmla="*/ 301120 h 6858001"/>
              <a:gd name="connsiteX5271" fmla="*/ 3447752 w 5413695"/>
              <a:gd name="connsiteY5271" fmla="*/ 294550 h 6858001"/>
              <a:gd name="connsiteX5272" fmla="*/ 3447349 w 5413695"/>
              <a:gd name="connsiteY5272" fmla="*/ 293108 h 6858001"/>
              <a:gd name="connsiteX5273" fmla="*/ 3446544 w 5413695"/>
              <a:gd name="connsiteY5273" fmla="*/ 290224 h 6858001"/>
              <a:gd name="connsiteX5274" fmla="*/ 3442856 w 5413695"/>
              <a:gd name="connsiteY5274" fmla="*/ 288147 h 6858001"/>
              <a:gd name="connsiteX5275" fmla="*/ 3441010 w 5413695"/>
              <a:gd name="connsiteY5275" fmla="*/ 287108 h 6858001"/>
              <a:gd name="connsiteX5276" fmla="*/ 3444530 w 5413695"/>
              <a:gd name="connsiteY5276" fmla="*/ 283017 h 6858001"/>
              <a:gd name="connsiteX5277" fmla="*/ 3447412 w 5413695"/>
              <a:gd name="connsiteY5277" fmla="*/ 282212 h 6858001"/>
              <a:gd name="connsiteX5278" fmla="*/ 3452541 w 5413695"/>
              <a:gd name="connsiteY5278" fmla="*/ 283886 h 6858001"/>
              <a:gd name="connsiteX5279" fmla="*/ 3457270 w 5413695"/>
              <a:gd name="connsiteY5279" fmla="*/ 284119 h 6858001"/>
              <a:gd name="connsiteX5280" fmla="*/ 3462400 w 5413695"/>
              <a:gd name="connsiteY5280" fmla="*/ 285795 h 6858001"/>
              <a:gd name="connsiteX5281" fmla="*/ 3468971 w 5413695"/>
              <a:gd name="connsiteY5281" fmla="*/ 287067 h 6858001"/>
              <a:gd name="connsiteX5282" fmla="*/ 3476582 w 5413695"/>
              <a:gd name="connsiteY5282" fmla="*/ 286493 h 6858001"/>
              <a:gd name="connsiteX5283" fmla="*/ 3469606 w 5413695"/>
              <a:gd name="connsiteY5283" fmla="*/ 283780 h 6858001"/>
              <a:gd name="connsiteX5284" fmla="*/ 3467360 w 5413695"/>
              <a:gd name="connsiteY5284" fmla="*/ 281300 h 6858001"/>
              <a:gd name="connsiteX5285" fmla="*/ 3466956 w 5413695"/>
              <a:gd name="connsiteY5285" fmla="*/ 279859 h 6858001"/>
              <a:gd name="connsiteX5286" fmla="*/ 3468399 w 5413695"/>
              <a:gd name="connsiteY5286" fmla="*/ 279456 h 6858001"/>
              <a:gd name="connsiteX5287" fmla="*/ 3471283 w 5413695"/>
              <a:gd name="connsiteY5287" fmla="*/ 278651 h 6858001"/>
              <a:gd name="connsiteX5288" fmla="*/ 3474567 w 5413695"/>
              <a:gd name="connsiteY5288" fmla="*/ 279287 h 6858001"/>
              <a:gd name="connsiteX5289" fmla="*/ 3478891 w 5413695"/>
              <a:gd name="connsiteY5289" fmla="*/ 278078 h 6858001"/>
              <a:gd name="connsiteX5290" fmla="*/ 3484021 w 5413695"/>
              <a:gd name="connsiteY5290" fmla="*/ 279753 h 6858001"/>
              <a:gd name="connsiteX5291" fmla="*/ 3490593 w 5413695"/>
              <a:gd name="connsiteY5291" fmla="*/ 281025 h 6858001"/>
              <a:gd name="connsiteX5292" fmla="*/ 3495320 w 5413695"/>
              <a:gd name="connsiteY5292" fmla="*/ 281258 h 6858001"/>
              <a:gd name="connsiteX5293" fmla="*/ 3499644 w 5413695"/>
              <a:gd name="connsiteY5293" fmla="*/ 280050 h 6858001"/>
              <a:gd name="connsiteX5294" fmla="*/ 3502529 w 5413695"/>
              <a:gd name="connsiteY5294" fmla="*/ 279244 h 6858001"/>
              <a:gd name="connsiteX5295" fmla="*/ 3503567 w 5413695"/>
              <a:gd name="connsiteY5295" fmla="*/ 277400 h 6858001"/>
              <a:gd name="connsiteX5296" fmla="*/ 3500514 w 5413695"/>
              <a:gd name="connsiteY5296" fmla="*/ 272037 h 6858001"/>
              <a:gd name="connsiteX5297" fmla="*/ 3499306 w 5413695"/>
              <a:gd name="connsiteY5297" fmla="*/ 267713 h 6858001"/>
              <a:gd name="connsiteX5298" fmla="*/ 3495215 w 5413695"/>
              <a:gd name="connsiteY5298" fmla="*/ 264194 h 6858001"/>
              <a:gd name="connsiteX5299" fmla="*/ 3498099 w 5413695"/>
              <a:gd name="connsiteY5299" fmla="*/ 263388 h 6858001"/>
              <a:gd name="connsiteX5300" fmla="*/ 3499942 w 5413695"/>
              <a:gd name="connsiteY5300" fmla="*/ 264426 h 6858001"/>
              <a:gd name="connsiteX5301" fmla="*/ 3500748 w 5413695"/>
              <a:gd name="connsiteY5301" fmla="*/ 267310 h 6858001"/>
              <a:gd name="connsiteX5302" fmla="*/ 3504840 w 5413695"/>
              <a:gd name="connsiteY5302" fmla="*/ 270828 h 6858001"/>
              <a:gd name="connsiteX5303" fmla="*/ 3508528 w 5413695"/>
              <a:gd name="connsiteY5303" fmla="*/ 272905 h 6858001"/>
              <a:gd name="connsiteX5304" fmla="*/ 3509967 w 5413695"/>
              <a:gd name="connsiteY5304" fmla="*/ 272503 h 6858001"/>
              <a:gd name="connsiteX5305" fmla="*/ 3515736 w 5413695"/>
              <a:gd name="connsiteY5305" fmla="*/ 270891 h 6858001"/>
              <a:gd name="connsiteX5306" fmla="*/ 3522372 w 5413695"/>
              <a:gd name="connsiteY5306" fmla="*/ 261268 h 6858001"/>
              <a:gd name="connsiteX5307" fmla="*/ 3538863 w 5413695"/>
              <a:gd name="connsiteY5307" fmla="*/ 253553 h 6858001"/>
              <a:gd name="connsiteX5308" fmla="*/ 3557198 w 5413695"/>
              <a:gd name="connsiteY5308" fmla="*/ 246876 h 6858001"/>
              <a:gd name="connsiteX5309" fmla="*/ 3577612 w 5413695"/>
              <a:gd name="connsiteY5309" fmla="*/ 236510 h 6858001"/>
              <a:gd name="connsiteX5310" fmla="*/ 3596415 w 5413695"/>
              <a:gd name="connsiteY5310" fmla="*/ 220378 h 6858001"/>
              <a:gd name="connsiteX5311" fmla="*/ 3600443 w 5413695"/>
              <a:gd name="connsiteY5311" fmla="*/ 234793 h 6858001"/>
              <a:gd name="connsiteX5312" fmla="*/ 3604766 w 5413695"/>
              <a:gd name="connsiteY5312" fmla="*/ 233585 h 6858001"/>
              <a:gd name="connsiteX5313" fmla="*/ 3608286 w 5413695"/>
              <a:gd name="connsiteY5313" fmla="*/ 229493 h 6858001"/>
              <a:gd name="connsiteX5314" fmla="*/ 3611170 w 5413695"/>
              <a:gd name="connsiteY5314" fmla="*/ 228687 h 6858001"/>
              <a:gd name="connsiteX5315" fmla="*/ 3613651 w 5413695"/>
              <a:gd name="connsiteY5315" fmla="*/ 226441 h 6858001"/>
              <a:gd name="connsiteX5316" fmla="*/ 3617168 w 5413695"/>
              <a:gd name="connsiteY5316" fmla="*/ 222349 h 6858001"/>
              <a:gd name="connsiteX5317" fmla="*/ 3620052 w 5413695"/>
              <a:gd name="connsiteY5317" fmla="*/ 221543 h 6858001"/>
              <a:gd name="connsiteX5318" fmla="*/ 3615960 w 5413695"/>
              <a:gd name="connsiteY5318" fmla="*/ 218025 h 6858001"/>
              <a:gd name="connsiteX5319" fmla="*/ 3611467 w 5413695"/>
              <a:gd name="connsiteY5319" fmla="*/ 213064 h 6858001"/>
              <a:gd name="connsiteX5320" fmla="*/ 3606740 w 5413695"/>
              <a:gd name="connsiteY5320" fmla="*/ 212831 h 6858001"/>
              <a:gd name="connsiteX5321" fmla="*/ 3608817 w 5413695"/>
              <a:gd name="connsiteY5321" fmla="*/ 209142 h 6858001"/>
              <a:gd name="connsiteX5322" fmla="*/ 3610257 w 5413695"/>
              <a:gd name="connsiteY5322" fmla="*/ 208740 h 6858001"/>
              <a:gd name="connsiteX5323" fmla="*/ 3616024 w 5413695"/>
              <a:gd name="connsiteY5323" fmla="*/ 207128 h 6858001"/>
              <a:gd name="connsiteX5324" fmla="*/ 3620349 w 5413695"/>
              <a:gd name="connsiteY5324" fmla="*/ 205920 h 6858001"/>
              <a:gd name="connsiteX5325" fmla="*/ 3623868 w 5413695"/>
              <a:gd name="connsiteY5325" fmla="*/ 201829 h 6858001"/>
              <a:gd name="connsiteX5326" fmla="*/ 3629230 w 5413695"/>
              <a:gd name="connsiteY5326" fmla="*/ 198777 h 6858001"/>
              <a:gd name="connsiteX5327" fmla="*/ 3627557 w 5413695"/>
              <a:gd name="connsiteY5327" fmla="*/ 203906 h 6858001"/>
              <a:gd name="connsiteX5328" fmla="*/ 3628361 w 5413695"/>
              <a:gd name="connsiteY5328" fmla="*/ 206790 h 6858001"/>
              <a:gd name="connsiteX5329" fmla="*/ 3625881 w 5413695"/>
              <a:gd name="connsiteY5329" fmla="*/ 209036 h 6858001"/>
              <a:gd name="connsiteX5330" fmla="*/ 3625244 w 5413695"/>
              <a:gd name="connsiteY5330" fmla="*/ 212323 h 6858001"/>
              <a:gd name="connsiteX5331" fmla="*/ 3626051 w 5413695"/>
              <a:gd name="connsiteY5331" fmla="*/ 215205 h 6858001"/>
              <a:gd name="connsiteX5332" fmla="*/ 3627259 w 5413695"/>
              <a:gd name="connsiteY5332" fmla="*/ 219531 h 6858001"/>
              <a:gd name="connsiteX5333" fmla="*/ 3628466 w 5413695"/>
              <a:gd name="connsiteY5333" fmla="*/ 223854 h 6858001"/>
              <a:gd name="connsiteX5334" fmla="*/ 3635273 w 5413695"/>
              <a:gd name="connsiteY5334" fmla="*/ 220399 h 6858001"/>
              <a:gd name="connsiteX5335" fmla="*/ 3640232 w 5413695"/>
              <a:gd name="connsiteY5335" fmla="*/ 215905 h 6858001"/>
              <a:gd name="connsiteX5336" fmla="*/ 3647440 w 5413695"/>
              <a:gd name="connsiteY5336" fmla="*/ 213892 h 6858001"/>
              <a:gd name="connsiteX5337" fmla="*/ 3654011 w 5413695"/>
              <a:gd name="connsiteY5337" fmla="*/ 215164 h 6858001"/>
              <a:gd name="connsiteX5338" fmla="*/ 3662427 w 5413695"/>
              <a:gd name="connsiteY5338" fmla="*/ 217474 h 6858001"/>
              <a:gd name="connsiteX5339" fmla="*/ 3663062 w 5413695"/>
              <a:gd name="connsiteY5339" fmla="*/ 214188 h 6858001"/>
              <a:gd name="connsiteX5340" fmla="*/ 3665946 w 5413695"/>
              <a:gd name="connsiteY5340" fmla="*/ 213383 h 6858001"/>
              <a:gd name="connsiteX5341" fmla="*/ 3662662 w 5413695"/>
              <a:gd name="connsiteY5341" fmla="*/ 212747 h 6858001"/>
              <a:gd name="connsiteX5342" fmla="*/ 3661855 w 5413695"/>
              <a:gd name="connsiteY5342" fmla="*/ 209865 h 6858001"/>
              <a:gd name="connsiteX5343" fmla="*/ 3659204 w 5413695"/>
              <a:gd name="connsiteY5343" fmla="*/ 205942 h 6858001"/>
              <a:gd name="connsiteX5344" fmla="*/ 3658400 w 5413695"/>
              <a:gd name="connsiteY5344" fmla="*/ 203059 h 6858001"/>
              <a:gd name="connsiteX5345" fmla="*/ 3657191 w 5413695"/>
              <a:gd name="connsiteY5345" fmla="*/ 198735 h 6858001"/>
              <a:gd name="connsiteX5346" fmla="*/ 3661917 w 5413695"/>
              <a:gd name="connsiteY5346" fmla="*/ 198968 h 6858001"/>
              <a:gd name="connsiteX5347" fmla="*/ 3667855 w 5413695"/>
              <a:gd name="connsiteY5347" fmla="*/ 203525 h 6858001"/>
              <a:gd name="connsiteX5348" fmla="*/ 3674024 w 5413695"/>
              <a:gd name="connsiteY5348" fmla="*/ 203356 h 6858001"/>
              <a:gd name="connsiteX5349" fmla="*/ 3676269 w 5413695"/>
              <a:gd name="connsiteY5349" fmla="*/ 205836 h 6858001"/>
              <a:gd name="connsiteX5350" fmla="*/ 3682035 w 5413695"/>
              <a:gd name="connsiteY5350" fmla="*/ 204225 h 6858001"/>
              <a:gd name="connsiteX5351" fmla="*/ 3686359 w 5413695"/>
              <a:gd name="connsiteY5351" fmla="*/ 203017 h 6858001"/>
              <a:gd name="connsiteX5352" fmla="*/ 3686996 w 5413695"/>
              <a:gd name="connsiteY5352" fmla="*/ 199732 h 6858001"/>
              <a:gd name="connsiteX5353" fmla="*/ 3688670 w 5413695"/>
              <a:gd name="connsiteY5353" fmla="*/ 194602 h 6858001"/>
              <a:gd name="connsiteX5354" fmla="*/ 3689539 w 5413695"/>
              <a:gd name="connsiteY5354" fmla="*/ 186589 h 6858001"/>
              <a:gd name="connsiteX5355" fmla="*/ 3686721 w 5413695"/>
              <a:gd name="connsiteY5355" fmla="*/ 176499 h 6858001"/>
              <a:gd name="connsiteX5356" fmla="*/ 3696174 w 5413695"/>
              <a:gd name="connsiteY5356" fmla="*/ 176965 h 6858001"/>
              <a:gd name="connsiteX5357" fmla="*/ 3704253 w 5413695"/>
              <a:gd name="connsiteY5357" fmla="*/ 166937 h 6858001"/>
              <a:gd name="connsiteX5358" fmla="*/ 3711120 w 5413695"/>
              <a:gd name="connsiteY5358" fmla="*/ 152587 h 6858001"/>
              <a:gd name="connsiteX5359" fmla="*/ 3719831 w 5413695"/>
              <a:gd name="connsiteY5359" fmla="*/ 139275 h 6858001"/>
              <a:gd name="connsiteX5360" fmla="*/ 3732235 w 5413695"/>
              <a:gd name="connsiteY5360" fmla="*/ 128040 h 6858001"/>
              <a:gd name="connsiteX5361" fmla="*/ 3750569 w 5413695"/>
              <a:gd name="connsiteY5361" fmla="*/ 121363 h 6858001"/>
              <a:gd name="connsiteX5362" fmla="*/ 3747453 w 5413695"/>
              <a:gd name="connsiteY5362" fmla="*/ 126895 h 6858001"/>
              <a:gd name="connsiteX5363" fmla="*/ 3748258 w 5413695"/>
              <a:gd name="connsiteY5363" fmla="*/ 129778 h 6858001"/>
              <a:gd name="connsiteX5364" fmla="*/ 3748661 w 5413695"/>
              <a:gd name="connsiteY5364" fmla="*/ 131220 h 6858001"/>
              <a:gd name="connsiteX5365" fmla="*/ 3750908 w 5413695"/>
              <a:gd name="connsiteY5365" fmla="*/ 133699 h 6858001"/>
              <a:gd name="connsiteX5366" fmla="*/ 3756676 w 5413695"/>
              <a:gd name="connsiteY5366" fmla="*/ 132088 h 6858001"/>
              <a:gd name="connsiteX5367" fmla="*/ 3759326 w 5413695"/>
              <a:gd name="connsiteY5367" fmla="*/ 136010 h 6858001"/>
              <a:gd name="connsiteX5368" fmla="*/ 3760999 w 5413695"/>
              <a:gd name="connsiteY5368" fmla="*/ 130880 h 6858001"/>
              <a:gd name="connsiteX5369" fmla="*/ 3764115 w 5413695"/>
              <a:gd name="connsiteY5369" fmla="*/ 125347 h 6858001"/>
              <a:gd name="connsiteX5370" fmla="*/ 3765388 w 5413695"/>
              <a:gd name="connsiteY5370" fmla="*/ 118777 h 6858001"/>
              <a:gd name="connsiteX5371" fmla="*/ 3768503 w 5413695"/>
              <a:gd name="connsiteY5371" fmla="*/ 113244 h 6858001"/>
              <a:gd name="connsiteX5372" fmla="*/ 3773635 w 5413695"/>
              <a:gd name="connsiteY5372" fmla="*/ 114918 h 6858001"/>
              <a:gd name="connsiteX5373" fmla="*/ 3776919 w 5413695"/>
              <a:gd name="connsiteY5373" fmla="*/ 115555 h 6858001"/>
              <a:gd name="connsiteX5374" fmla="*/ 3780608 w 5413695"/>
              <a:gd name="connsiteY5374" fmla="*/ 117632 h 6858001"/>
              <a:gd name="connsiteX5375" fmla="*/ 3784933 w 5413695"/>
              <a:gd name="connsiteY5375" fmla="*/ 116423 h 6858001"/>
              <a:gd name="connsiteX5376" fmla="*/ 3787815 w 5413695"/>
              <a:gd name="connsiteY5376" fmla="*/ 115618 h 6858001"/>
              <a:gd name="connsiteX5377" fmla="*/ 3793815 w 5413695"/>
              <a:gd name="connsiteY5377" fmla="*/ 109280 h 6858001"/>
              <a:gd name="connsiteX5378" fmla="*/ 3795828 w 5413695"/>
              <a:gd name="connsiteY5378" fmla="*/ 116487 h 6858001"/>
              <a:gd name="connsiteX5379" fmla="*/ 3796230 w 5413695"/>
              <a:gd name="connsiteY5379" fmla="*/ 117929 h 6858001"/>
              <a:gd name="connsiteX5380" fmla="*/ 3794153 w 5413695"/>
              <a:gd name="connsiteY5380" fmla="*/ 121617 h 6858001"/>
              <a:gd name="connsiteX5381" fmla="*/ 3794556 w 5413695"/>
              <a:gd name="connsiteY5381" fmla="*/ 123058 h 6858001"/>
              <a:gd name="connsiteX5382" fmla="*/ 3795364 w 5413695"/>
              <a:gd name="connsiteY5382" fmla="*/ 125941 h 6858001"/>
              <a:gd name="connsiteX5383" fmla="*/ 3799052 w 5413695"/>
              <a:gd name="connsiteY5383" fmla="*/ 128019 h 6858001"/>
              <a:gd name="connsiteX5384" fmla="*/ 3801763 w 5413695"/>
              <a:gd name="connsiteY5384" fmla="*/ 121045 h 6858001"/>
              <a:gd name="connsiteX5385" fmla="*/ 3804880 w 5413695"/>
              <a:gd name="connsiteY5385" fmla="*/ 115512 h 6858001"/>
              <a:gd name="connsiteX5386" fmla="*/ 3809438 w 5413695"/>
              <a:gd name="connsiteY5386" fmla="*/ 109576 h 6858001"/>
              <a:gd name="connsiteX5387" fmla="*/ 3812956 w 5413695"/>
              <a:gd name="connsiteY5387" fmla="*/ 105486 h 6858001"/>
              <a:gd name="connsiteX5388" fmla="*/ 3816879 w 5413695"/>
              <a:gd name="connsiteY5388" fmla="*/ 102835 h 6858001"/>
              <a:gd name="connsiteX5389" fmla="*/ 3822474 w 5413695"/>
              <a:gd name="connsiteY5389" fmla="*/ 95056 h 6858001"/>
              <a:gd name="connsiteX5390" fmla="*/ 3824085 w 5413695"/>
              <a:gd name="connsiteY5390" fmla="*/ 100822 h 6858001"/>
              <a:gd name="connsiteX5391" fmla="*/ 3825295 w 5413695"/>
              <a:gd name="connsiteY5391" fmla="*/ 105146 h 6858001"/>
              <a:gd name="connsiteX5392" fmla="*/ 3830424 w 5413695"/>
              <a:gd name="connsiteY5392" fmla="*/ 106820 h 6858001"/>
              <a:gd name="connsiteX5393" fmla="*/ 3840514 w 5413695"/>
              <a:gd name="connsiteY5393" fmla="*/ 104001 h 6858001"/>
              <a:gd name="connsiteX5394" fmla="*/ 3850033 w 5413695"/>
              <a:gd name="connsiteY5394" fmla="*/ 93572 h 6858001"/>
              <a:gd name="connsiteX5395" fmla="*/ 3865146 w 5413695"/>
              <a:gd name="connsiteY5395" fmla="*/ 75364 h 6858001"/>
              <a:gd name="connsiteX5396" fmla="*/ 3869640 w 5413695"/>
              <a:gd name="connsiteY5396" fmla="*/ 80324 h 6858001"/>
              <a:gd name="connsiteX5397" fmla="*/ 3872926 w 5413695"/>
              <a:gd name="connsiteY5397" fmla="*/ 80960 h 6858001"/>
              <a:gd name="connsiteX5398" fmla="*/ 3878056 w 5413695"/>
              <a:gd name="connsiteY5398" fmla="*/ 82635 h 6858001"/>
              <a:gd name="connsiteX5399" fmla="*/ 3882381 w 5413695"/>
              <a:gd name="connsiteY5399" fmla="*/ 81426 h 6858001"/>
              <a:gd name="connsiteX5400" fmla="*/ 3886070 w 5413695"/>
              <a:gd name="connsiteY5400" fmla="*/ 83503 h 6858001"/>
              <a:gd name="connsiteX5401" fmla="*/ 3889355 w 5413695"/>
              <a:gd name="connsiteY5401" fmla="*/ 84140 h 6858001"/>
              <a:gd name="connsiteX5402" fmla="*/ 3891601 w 5413695"/>
              <a:gd name="connsiteY5402" fmla="*/ 86620 h 6858001"/>
              <a:gd name="connsiteX5403" fmla="*/ 3896497 w 5413695"/>
              <a:gd name="connsiteY5403" fmla="*/ 93022 h 6858001"/>
              <a:gd name="connsiteX5404" fmla="*/ 3899382 w 5413695"/>
              <a:gd name="connsiteY5404" fmla="*/ 92217 h 6858001"/>
              <a:gd name="connsiteX5405" fmla="*/ 3900016 w 5413695"/>
              <a:gd name="connsiteY5405" fmla="*/ 88931 h 6858001"/>
              <a:gd name="connsiteX5406" fmla="*/ 3899616 w 5413695"/>
              <a:gd name="connsiteY5406" fmla="*/ 87488 h 6858001"/>
              <a:gd name="connsiteX5407" fmla="*/ 3900886 w 5413695"/>
              <a:gd name="connsiteY5407" fmla="*/ 80918 h 6858001"/>
              <a:gd name="connsiteX5408" fmla="*/ 3900484 w 5413695"/>
              <a:gd name="connsiteY5408" fmla="*/ 79476 h 6858001"/>
              <a:gd name="connsiteX5409" fmla="*/ 3899678 w 5413695"/>
              <a:gd name="connsiteY5409" fmla="*/ 76594 h 6858001"/>
              <a:gd name="connsiteX5410" fmla="*/ 3902564 w 5413695"/>
              <a:gd name="connsiteY5410" fmla="*/ 75787 h 6858001"/>
              <a:gd name="connsiteX5411" fmla="*/ 3906886 w 5413695"/>
              <a:gd name="connsiteY5411" fmla="*/ 74580 h 6858001"/>
              <a:gd name="connsiteX5412" fmla="*/ 3908901 w 5413695"/>
              <a:gd name="connsiteY5412" fmla="*/ 81786 h 6858001"/>
              <a:gd name="connsiteX5413" fmla="*/ 3912991 w 5413695"/>
              <a:gd name="connsiteY5413" fmla="*/ 85306 h 6858001"/>
              <a:gd name="connsiteX5414" fmla="*/ 3914200 w 5413695"/>
              <a:gd name="connsiteY5414" fmla="*/ 89630 h 6858001"/>
              <a:gd name="connsiteX5415" fmla="*/ 3915004 w 5413695"/>
              <a:gd name="connsiteY5415" fmla="*/ 92514 h 6858001"/>
              <a:gd name="connsiteX5416" fmla="*/ 3913330 w 5413695"/>
              <a:gd name="connsiteY5416" fmla="*/ 97643 h 6858001"/>
              <a:gd name="connsiteX5417" fmla="*/ 3912057 w 5413695"/>
              <a:gd name="connsiteY5417" fmla="*/ 104214 h 6858001"/>
              <a:gd name="connsiteX5418" fmla="*/ 3919264 w 5413695"/>
              <a:gd name="connsiteY5418" fmla="*/ 102201 h 6858001"/>
              <a:gd name="connsiteX5419" fmla="*/ 3926472 w 5413695"/>
              <a:gd name="connsiteY5419" fmla="*/ 100187 h 6858001"/>
              <a:gd name="connsiteX5420" fmla="*/ 3931200 w 5413695"/>
              <a:gd name="connsiteY5420" fmla="*/ 100420 h 6858001"/>
              <a:gd name="connsiteX5421" fmla="*/ 3937772 w 5413695"/>
              <a:gd name="connsiteY5421" fmla="*/ 101692 h 6858001"/>
              <a:gd name="connsiteX5422" fmla="*/ 3936564 w 5413695"/>
              <a:gd name="connsiteY5422" fmla="*/ 97367 h 6858001"/>
              <a:gd name="connsiteX5423" fmla="*/ 3932068 w 5413695"/>
              <a:gd name="connsiteY5423" fmla="*/ 92408 h 6858001"/>
              <a:gd name="connsiteX5424" fmla="*/ 3931667 w 5413695"/>
              <a:gd name="connsiteY5424" fmla="*/ 90966 h 6858001"/>
              <a:gd name="connsiteX5425" fmla="*/ 3927979 w 5413695"/>
              <a:gd name="connsiteY5425" fmla="*/ 88888 h 6858001"/>
              <a:gd name="connsiteX5426" fmla="*/ 3925731 w 5413695"/>
              <a:gd name="connsiteY5426" fmla="*/ 86408 h 6858001"/>
              <a:gd name="connsiteX5427" fmla="*/ 3922446 w 5413695"/>
              <a:gd name="connsiteY5427" fmla="*/ 85772 h 6858001"/>
              <a:gd name="connsiteX5428" fmla="*/ 3921639 w 5413695"/>
              <a:gd name="connsiteY5428" fmla="*/ 82889 h 6858001"/>
              <a:gd name="connsiteX5429" fmla="*/ 3919628 w 5413695"/>
              <a:gd name="connsiteY5429" fmla="*/ 75682 h 6858001"/>
              <a:gd name="connsiteX5430" fmla="*/ 3937731 w 5413695"/>
              <a:gd name="connsiteY5430" fmla="*/ 73732 h 6858001"/>
              <a:gd name="connsiteX5431" fmla="*/ 3954393 w 5413695"/>
              <a:gd name="connsiteY5431" fmla="*/ 72184 h 6858001"/>
              <a:gd name="connsiteX5432" fmla="*/ 3972092 w 5413695"/>
              <a:gd name="connsiteY5432" fmla="*/ 68794 h 6858001"/>
              <a:gd name="connsiteX5433" fmla="*/ 3988521 w 5413695"/>
              <a:gd name="connsiteY5433" fmla="*/ 71973 h 6858001"/>
              <a:gd name="connsiteX5434" fmla="*/ 3993184 w 5413695"/>
              <a:gd name="connsiteY5434" fmla="*/ 83102 h 6858001"/>
              <a:gd name="connsiteX5435" fmla="*/ 3998548 w 5413695"/>
              <a:gd name="connsiteY5435" fmla="*/ 80049 h 6858001"/>
              <a:gd name="connsiteX5436" fmla="*/ 3997741 w 5413695"/>
              <a:gd name="connsiteY5436" fmla="*/ 77166 h 6858001"/>
              <a:gd name="connsiteX5437" fmla="*/ 3996533 w 5413695"/>
              <a:gd name="connsiteY5437" fmla="*/ 72842 h 6858001"/>
              <a:gd name="connsiteX5438" fmla="*/ 3994922 w 5413695"/>
              <a:gd name="connsiteY5438" fmla="*/ 67076 h 6858001"/>
              <a:gd name="connsiteX5439" fmla="*/ 3993715 w 5413695"/>
              <a:gd name="connsiteY5439" fmla="*/ 62751 h 6858001"/>
              <a:gd name="connsiteX5440" fmla="*/ 3998037 w 5413695"/>
              <a:gd name="connsiteY5440" fmla="*/ 61544 h 6858001"/>
              <a:gd name="connsiteX5441" fmla="*/ 4001726 w 5413695"/>
              <a:gd name="connsiteY5441" fmla="*/ 63621 h 6858001"/>
              <a:gd name="connsiteX5442" fmla="*/ 4004377 w 5413695"/>
              <a:gd name="connsiteY5442" fmla="*/ 67543 h 6858001"/>
              <a:gd name="connsiteX5443" fmla="*/ 4008467 w 5413695"/>
              <a:gd name="connsiteY5443" fmla="*/ 71062 h 6858001"/>
              <a:gd name="connsiteX5444" fmla="*/ 4010079 w 5413695"/>
              <a:gd name="connsiteY5444" fmla="*/ 76827 h 6858001"/>
              <a:gd name="connsiteX5445" fmla="*/ 4014170 w 5413695"/>
              <a:gd name="connsiteY5445" fmla="*/ 80346 h 6858001"/>
              <a:gd name="connsiteX5446" fmla="*/ 4015379 w 5413695"/>
              <a:gd name="connsiteY5446" fmla="*/ 84671 h 6858001"/>
              <a:gd name="connsiteX5447" fmla="*/ 4009611 w 5413695"/>
              <a:gd name="connsiteY5447" fmla="*/ 86283 h 6858001"/>
              <a:gd name="connsiteX5448" fmla="*/ 4008976 w 5413695"/>
              <a:gd name="connsiteY5448" fmla="*/ 89568 h 6858001"/>
              <a:gd name="connsiteX5449" fmla="*/ 4006900 w 5413695"/>
              <a:gd name="connsiteY5449" fmla="*/ 93256 h 6858001"/>
              <a:gd name="connsiteX5450" fmla="*/ 4004418 w 5413695"/>
              <a:gd name="connsiteY5450" fmla="*/ 95503 h 6858001"/>
              <a:gd name="connsiteX5451" fmla="*/ 4003784 w 5413695"/>
              <a:gd name="connsiteY5451" fmla="*/ 98788 h 6858001"/>
              <a:gd name="connsiteX5452" fmla="*/ 4001707 w 5413695"/>
              <a:gd name="connsiteY5452" fmla="*/ 102477 h 6858001"/>
              <a:gd name="connsiteX5453" fmla="*/ 3998823 w 5413695"/>
              <a:gd name="connsiteY5453" fmla="*/ 103283 h 6858001"/>
              <a:gd name="connsiteX5454" fmla="*/ 3994499 w 5413695"/>
              <a:gd name="connsiteY5454" fmla="*/ 104491 h 6858001"/>
              <a:gd name="connsiteX5455" fmla="*/ 4008447 w 5413695"/>
              <a:gd name="connsiteY5455" fmla="*/ 109918 h 6858001"/>
              <a:gd name="connsiteX5456" fmla="*/ 4021421 w 5413695"/>
              <a:gd name="connsiteY5456" fmla="*/ 106293 h 6858001"/>
              <a:gd name="connsiteX5457" fmla="*/ 4029667 w 5413695"/>
              <a:gd name="connsiteY5457" fmla="*/ 102434 h 6858001"/>
              <a:gd name="connsiteX5458" fmla="*/ 4040393 w 5413695"/>
              <a:gd name="connsiteY5458" fmla="*/ 96330 h 6858001"/>
              <a:gd name="connsiteX5459" fmla="*/ 4053367 w 5413695"/>
              <a:gd name="connsiteY5459" fmla="*/ 92705 h 6858001"/>
              <a:gd name="connsiteX5460" fmla="*/ 4048468 w 5413695"/>
              <a:gd name="connsiteY5460" fmla="*/ 86303 h 6858001"/>
              <a:gd name="connsiteX5461" fmla="*/ 4044376 w 5413695"/>
              <a:gd name="connsiteY5461" fmla="*/ 82784 h 6858001"/>
              <a:gd name="connsiteX5462" fmla="*/ 4041326 w 5413695"/>
              <a:gd name="connsiteY5462" fmla="*/ 77422 h 6858001"/>
              <a:gd name="connsiteX5463" fmla="*/ 4034351 w 5413695"/>
              <a:gd name="connsiteY5463" fmla="*/ 74707 h 6858001"/>
              <a:gd name="connsiteX5464" fmla="*/ 4027143 w 5413695"/>
              <a:gd name="connsiteY5464" fmla="*/ 76721 h 6858001"/>
              <a:gd name="connsiteX5465" fmla="*/ 4019935 w 5413695"/>
              <a:gd name="connsiteY5465" fmla="*/ 78735 h 6858001"/>
              <a:gd name="connsiteX5466" fmla="*/ 4024494 w 5413695"/>
              <a:gd name="connsiteY5466" fmla="*/ 72799 h 6858001"/>
              <a:gd name="connsiteX5467" fmla="*/ 4028013 w 5413695"/>
              <a:gd name="connsiteY5467" fmla="*/ 68709 h 6858001"/>
              <a:gd name="connsiteX5468" fmla="*/ 4034417 w 5413695"/>
              <a:gd name="connsiteY5468" fmla="*/ 63812 h 6858001"/>
              <a:gd name="connsiteX5469" fmla="*/ 4041220 w 5413695"/>
              <a:gd name="connsiteY5469" fmla="*/ 60357 h 6858001"/>
              <a:gd name="connsiteX5470" fmla="*/ 4046116 w 5413695"/>
              <a:gd name="connsiteY5470" fmla="*/ 66758 h 6858001"/>
              <a:gd name="connsiteX5471" fmla="*/ 4046520 w 5413695"/>
              <a:gd name="connsiteY5471" fmla="*/ 68200 h 6858001"/>
              <a:gd name="connsiteX5472" fmla="*/ 4049572 w 5413695"/>
              <a:gd name="connsiteY5472" fmla="*/ 73563 h 6858001"/>
              <a:gd name="connsiteX5473" fmla="*/ 4050779 w 5413695"/>
              <a:gd name="connsiteY5473" fmla="*/ 77888 h 6858001"/>
              <a:gd name="connsiteX5474" fmla="*/ 4057351 w 5413695"/>
              <a:gd name="connsiteY5474" fmla="*/ 79159 h 6858001"/>
              <a:gd name="connsiteX5475" fmla="*/ 4060870 w 5413695"/>
              <a:gd name="connsiteY5475" fmla="*/ 75068 h 6858001"/>
              <a:gd name="connsiteX5476" fmla="*/ 4062949 w 5413695"/>
              <a:gd name="connsiteY5476" fmla="*/ 71380 h 6858001"/>
              <a:gd name="connsiteX5477" fmla="*/ 4063987 w 5413695"/>
              <a:gd name="connsiteY5477" fmla="*/ 69535 h 6858001"/>
              <a:gd name="connsiteX5478" fmla="*/ 4066065 w 5413695"/>
              <a:gd name="connsiteY5478" fmla="*/ 65847 h 6858001"/>
              <a:gd name="connsiteX5479" fmla="*/ 4069583 w 5413695"/>
              <a:gd name="connsiteY5479" fmla="*/ 61756 h 6858001"/>
              <a:gd name="connsiteX5480" fmla="*/ 4073907 w 5413695"/>
              <a:gd name="connsiteY5480" fmla="*/ 60548 h 6858001"/>
              <a:gd name="connsiteX5481" fmla="*/ 4075518 w 5413695"/>
              <a:gd name="connsiteY5481" fmla="*/ 66314 h 6858001"/>
              <a:gd name="connsiteX5482" fmla="*/ 4074479 w 5413695"/>
              <a:gd name="connsiteY5482" fmla="*/ 68158 h 6858001"/>
              <a:gd name="connsiteX5483" fmla="*/ 4073206 w 5413695"/>
              <a:gd name="connsiteY5483" fmla="*/ 74729 h 6858001"/>
              <a:gd name="connsiteX5484" fmla="*/ 4073610 w 5413695"/>
              <a:gd name="connsiteY5484" fmla="*/ 76171 h 6858001"/>
              <a:gd name="connsiteX5485" fmla="*/ 4075221 w 5413695"/>
              <a:gd name="connsiteY5485" fmla="*/ 81937 h 6858001"/>
              <a:gd name="connsiteX5486" fmla="*/ 4088323 w 5413695"/>
              <a:gd name="connsiteY5486" fmla="*/ 56520 h 6858001"/>
              <a:gd name="connsiteX5487" fmla="*/ 4103204 w 5413695"/>
              <a:gd name="connsiteY5487" fmla="*/ 43038 h 6858001"/>
              <a:gd name="connsiteX5488" fmla="*/ 4121942 w 5413695"/>
              <a:gd name="connsiteY5488" fmla="*/ 37803 h 6858001"/>
              <a:gd name="connsiteX5489" fmla="*/ 4141084 w 5413695"/>
              <a:gd name="connsiteY5489" fmla="*/ 34009 h 6858001"/>
              <a:gd name="connsiteX5490" fmla="*/ 4159188 w 5413695"/>
              <a:gd name="connsiteY5490" fmla="*/ 32058 h 6858001"/>
              <a:gd name="connsiteX5491" fmla="*/ 4176719 w 5413695"/>
              <a:gd name="connsiteY5491" fmla="*/ 22498 h 6858001"/>
              <a:gd name="connsiteX5492" fmla="*/ 4195119 w 5413695"/>
              <a:gd name="connsiteY5492" fmla="*/ 4925 h 6858001"/>
              <a:gd name="connsiteX5493" fmla="*/ 4192002 w 5413695"/>
              <a:gd name="connsiteY5493" fmla="*/ 10457 h 6858001"/>
              <a:gd name="connsiteX5494" fmla="*/ 4188251 w 5413695"/>
              <a:gd name="connsiteY5494" fmla="*/ 19276 h 6858001"/>
              <a:gd name="connsiteX5495" fmla="*/ 4189460 w 5413695"/>
              <a:gd name="connsiteY5495" fmla="*/ 23600 h 6858001"/>
              <a:gd name="connsiteX5496" fmla="*/ 4189224 w 5413695"/>
              <a:gd name="connsiteY5496" fmla="*/ 28328 h 6858001"/>
              <a:gd name="connsiteX5497" fmla="*/ 4185473 w 5413695"/>
              <a:gd name="connsiteY5497" fmla="*/ 37147 h 6858001"/>
              <a:gd name="connsiteX5498" fmla="*/ 4182760 w 5413695"/>
              <a:gd name="connsiteY5498" fmla="*/ 44120 h 6858001"/>
              <a:gd name="connsiteX5499" fmla="*/ 4186850 w 5413695"/>
              <a:gd name="connsiteY5499" fmla="*/ 47639 h 6858001"/>
              <a:gd name="connsiteX5500" fmla="*/ 4188293 w 5413695"/>
              <a:gd name="connsiteY5500" fmla="*/ 47236 h 6858001"/>
              <a:gd name="connsiteX5501" fmla="*/ 4190370 w 5413695"/>
              <a:gd name="connsiteY5501" fmla="*/ 43548 h 6858001"/>
              <a:gd name="connsiteX5502" fmla="*/ 4189966 w 5413695"/>
              <a:gd name="connsiteY5502" fmla="*/ 42106 h 6858001"/>
              <a:gd name="connsiteX5503" fmla="*/ 4197279 w 5413695"/>
              <a:gd name="connsiteY5503" fmla="*/ 57158 h 6858001"/>
              <a:gd name="connsiteX5504" fmla="*/ 4207944 w 5413695"/>
              <a:gd name="connsiteY5504" fmla="*/ 61948 h 6858001"/>
              <a:gd name="connsiteX5505" fmla="*/ 4220916 w 5413695"/>
              <a:gd name="connsiteY5505" fmla="*/ 58323 h 6858001"/>
              <a:gd name="connsiteX5506" fmla="*/ 4232048 w 5413695"/>
              <a:gd name="connsiteY5506" fmla="*/ 53660 h 6858001"/>
              <a:gd name="connsiteX5507" fmla="*/ 4244850 w 5413695"/>
              <a:gd name="connsiteY5507" fmla="*/ 43866 h 6858001"/>
              <a:gd name="connsiteX5508" fmla="*/ 4258056 w 5413695"/>
              <a:gd name="connsiteY5508" fmla="*/ 35515 h 6858001"/>
              <a:gd name="connsiteX5509" fmla="*/ 4256382 w 5413695"/>
              <a:gd name="connsiteY5509" fmla="*/ 40644 h 6858001"/>
              <a:gd name="connsiteX5510" fmla="*/ 4253669 w 5413695"/>
              <a:gd name="connsiteY5510" fmla="*/ 47619 h 6858001"/>
              <a:gd name="connsiteX5511" fmla="*/ 4249112 w 5413695"/>
              <a:gd name="connsiteY5511" fmla="*/ 53554 h 6858001"/>
              <a:gd name="connsiteX5512" fmla="*/ 4245189 w 5413695"/>
              <a:gd name="connsiteY5512" fmla="*/ 56203 h 6858001"/>
              <a:gd name="connsiteX5513" fmla="*/ 4238787 w 5413695"/>
              <a:gd name="connsiteY5513" fmla="*/ 61101 h 6858001"/>
              <a:gd name="connsiteX5514" fmla="*/ 4235269 w 5413695"/>
              <a:gd name="connsiteY5514" fmla="*/ 65192 h 6858001"/>
              <a:gd name="connsiteX5515" fmla="*/ 4229905 w 5413695"/>
              <a:gd name="connsiteY5515" fmla="*/ 68244 h 6858001"/>
              <a:gd name="connsiteX5516" fmla="*/ 4233592 w 5413695"/>
              <a:gd name="connsiteY5516" fmla="*/ 70322 h 6858001"/>
              <a:gd name="connsiteX5517" fmla="*/ 4237684 w 5413695"/>
              <a:gd name="connsiteY5517" fmla="*/ 73840 h 6858001"/>
              <a:gd name="connsiteX5518" fmla="*/ 4242007 w 5413695"/>
              <a:gd name="connsiteY5518" fmla="*/ 72632 h 6858001"/>
              <a:gd name="connsiteX5519" fmla="*/ 4246334 w 5413695"/>
              <a:gd name="connsiteY5519" fmla="*/ 71424 h 6858001"/>
              <a:gd name="connsiteX5520" fmla="*/ 4249215 w 5413695"/>
              <a:gd name="connsiteY5520" fmla="*/ 70618 h 6858001"/>
              <a:gd name="connsiteX5521" fmla="*/ 4253138 w 5413695"/>
              <a:gd name="connsiteY5521" fmla="*/ 67969 h 6858001"/>
              <a:gd name="connsiteX5522" fmla="*/ 4255215 w 5413695"/>
              <a:gd name="connsiteY5522" fmla="*/ 64280 h 6858001"/>
              <a:gd name="connsiteX5523" fmla="*/ 4254008 w 5413695"/>
              <a:gd name="connsiteY5523" fmla="*/ 59956 h 6858001"/>
              <a:gd name="connsiteX5524" fmla="*/ 4251993 w 5413695"/>
              <a:gd name="connsiteY5524" fmla="*/ 52749 h 6858001"/>
              <a:gd name="connsiteX5525" fmla="*/ 4259604 w 5413695"/>
              <a:gd name="connsiteY5525" fmla="*/ 52176 h 6858001"/>
              <a:gd name="connsiteX5526" fmla="*/ 4263928 w 5413695"/>
              <a:gd name="connsiteY5526" fmla="*/ 50967 h 6858001"/>
              <a:gd name="connsiteX5527" fmla="*/ 4266812 w 5413695"/>
              <a:gd name="connsiteY5527" fmla="*/ 50162 h 6858001"/>
              <a:gd name="connsiteX5528" fmla="*/ 4270733 w 5413695"/>
              <a:gd name="connsiteY5528" fmla="*/ 47513 h 6858001"/>
              <a:gd name="connsiteX5529" fmla="*/ 4274250 w 5413695"/>
              <a:gd name="connsiteY5529" fmla="*/ 43422 h 6858001"/>
              <a:gd name="connsiteX5530" fmla="*/ 4281458 w 5413695"/>
              <a:gd name="connsiteY5530" fmla="*/ 41408 h 6858001"/>
              <a:gd name="connsiteX5531" fmla="*/ 4282265 w 5413695"/>
              <a:gd name="connsiteY5531" fmla="*/ 44291 h 6858001"/>
              <a:gd name="connsiteX5532" fmla="*/ 4280823 w 5413695"/>
              <a:gd name="connsiteY5532" fmla="*/ 44694 h 6858001"/>
              <a:gd name="connsiteX5533" fmla="*/ 4278343 w 5413695"/>
              <a:gd name="connsiteY5533" fmla="*/ 46940 h 6858001"/>
              <a:gd name="connsiteX5534" fmla="*/ 4274019 w 5413695"/>
              <a:gd name="connsiteY5534" fmla="*/ 48148 h 6858001"/>
              <a:gd name="connsiteX5535" fmla="*/ 4270499 w 5413695"/>
              <a:gd name="connsiteY5535" fmla="*/ 52240 h 6858001"/>
              <a:gd name="connsiteX5536" fmla="*/ 4267615 w 5413695"/>
              <a:gd name="connsiteY5536" fmla="*/ 53046 h 6858001"/>
              <a:gd name="connsiteX5537" fmla="*/ 4265941 w 5413695"/>
              <a:gd name="connsiteY5537" fmla="*/ 58176 h 6858001"/>
              <a:gd name="connsiteX5538" fmla="*/ 4266747 w 5413695"/>
              <a:gd name="connsiteY5538" fmla="*/ 61058 h 6858001"/>
              <a:gd name="connsiteX5539" fmla="*/ 4275968 w 5413695"/>
              <a:gd name="connsiteY5539" fmla="*/ 66252 h 6858001"/>
              <a:gd name="connsiteX5540" fmla="*/ 4291190 w 5413695"/>
              <a:gd name="connsiteY5540" fmla="*/ 65107 h 6858001"/>
              <a:gd name="connsiteX5541" fmla="*/ 4302720 w 5413695"/>
              <a:gd name="connsiteY5541" fmla="*/ 61886 h 6858001"/>
              <a:gd name="connsiteX5542" fmla="*/ 4314889 w 5413695"/>
              <a:gd name="connsiteY5542" fmla="*/ 55378 h 6858001"/>
              <a:gd name="connsiteX5543" fmla="*/ 4322097 w 5413695"/>
              <a:gd name="connsiteY5543" fmla="*/ 53364 h 6858001"/>
              <a:gd name="connsiteX5544" fmla="*/ 4326420 w 5413695"/>
              <a:gd name="connsiteY5544" fmla="*/ 52156 h 6858001"/>
              <a:gd name="connsiteX5545" fmla="*/ 4329940 w 5413695"/>
              <a:gd name="connsiteY5545" fmla="*/ 48064 h 6858001"/>
              <a:gd name="connsiteX5546" fmla="*/ 4332821 w 5413695"/>
              <a:gd name="connsiteY5546" fmla="*/ 47259 h 6858001"/>
              <a:gd name="connsiteX5547" fmla="*/ 4334264 w 5413695"/>
              <a:gd name="connsiteY5547" fmla="*/ 46856 h 6858001"/>
              <a:gd name="connsiteX5548" fmla="*/ 4335070 w 5413695"/>
              <a:gd name="connsiteY5548" fmla="*/ 49739 h 6858001"/>
              <a:gd name="connsiteX5549" fmla="*/ 4347236 w 5413695"/>
              <a:gd name="connsiteY5549" fmla="*/ 43231 h 6858001"/>
              <a:gd name="connsiteX5550" fmla="*/ 4360382 w 5413695"/>
              <a:gd name="connsiteY5550" fmla="*/ 45775 h 6858001"/>
              <a:gd name="connsiteX5551" fmla="*/ 4372484 w 5413695"/>
              <a:gd name="connsiteY5551" fmla="*/ 50164 h 6858001"/>
              <a:gd name="connsiteX5552" fmla="*/ 4378653 w 5413695"/>
              <a:gd name="connsiteY5552" fmla="*/ 49994 h 6858001"/>
              <a:gd name="connsiteX5553" fmla="*/ 4381535 w 5413695"/>
              <a:gd name="connsiteY5553" fmla="*/ 49188 h 6858001"/>
              <a:gd name="connsiteX5554" fmla="*/ 4383211 w 5413695"/>
              <a:gd name="connsiteY5554" fmla="*/ 44058 h 6858001"/>
              <a:gd name="connsiteX5555" fmla="*/ 4383846 w 5413695"/>
              <a:gd name="connsiteY5555" fmla="*/ 40773 h 6858001"/>
              <a:gd name="connsiteX5556" fmla="*/ 4388404 w 5413695"/>
              <a:gd name="connsiteY5556" fmla="*/ 34838 h 6858001"/>
              <a:gd name="connsiteX5557" fmla="*/ 4389039 w 5413695"/>
              <a:gd name="connsiteY5557" fmla="*/ 31552 h 6858001"/>
              <a:gd name="connsiteX5558" fmla="*/ 4394805 w 5413695"/>
              <a:gd name="connsiteY5558" fmla="*/ 29940 h 6858001"/>
              <a:gd name="connsiteX5559" fmla="*/ 4413546 w 5413695"/>
              <a:gd name="connsiteY5559" fmla="*/ 24704 h 6858001"/>
              <a:gd name="connsiteX5560" fmla="*/ 4437414 w 5413695"/>
              <a:gd name="connsiteY5560" fmla="*/ 21144 h 6858001"/>
              <a:gd name="connsiteX5561" fmla="*/ 4463997 w 5413695"/>
              <a:gd name="connsiteY5561" fmla="*/ 106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</a:cxnLst>
            <a:rect l="l" t="t" r="r" b="b"/>
            <a:pathLst>
              <a:path w="5413695" h="6858001">
                <a:moveTo>
                  <a:pt x="5206461" y="6851348"/>
                </a:moveTo>
                <a:lnTo>
                  <a:pt x="5202180" y="6858001"/>
                </a:lnTo>
                <a:lnTo>
                  <a:pt x="5195943" y="6858000"/>
                </a:lnTo>
                <a:close/>
                <a:moveTo>
                  <a:pt x="978603" y="6764544"/>
                </a:moveTo>
                <a:lnTo>
                  <a:pt x="976524" y="6768232"/>
                </a:lnTo>
                <a:lnTo>
                  <a:pt x="974045" y="6770479"/>
                </a:lnTo>
                <a:lnTo>
                  <a:pt x="974850" y="6773362"/>
                </a:lnTo>
                <a:lnTo>
                  <a:pt x="975253" y="6774804"/>
                </a:lnTo>
                <a:lnTo>
                  <a:pt x="976058" y="6777686"/>
                </a:lnTo>
                <a:lnTo>
                  <a:pt x="971734" y="6778894"/>
                </a:lnTo>
                <a:lnTo>
                  <a:pt x="968851" y="6779700"/>
                </a:lnTo>
                <a:lnTo>
                  <a:pt x="968045" y="6776818"/>
                </a:lnTo>
                <a:lnTo>
                  <a:pt x="966838" y="6772493"/>
                </a:lnTo>
                <a:lnTo>
                  <a:pt x="966435" y="6771050"/>
                </a:lnTo>
                <a:lnTo>
                  <a:pt x="965630" y="6768168"/>
                </a:lnTo>
                <a:lnTo>
                  <a:pt x="972836" y="6766155"/>
                </a:lnTo>
                <a:close/>
                <a:moveTo>
                  <a:pt x="914097" y="6756148"/>
                </a:moveTo>
                <a:lnTo>
                  <a:pt x="917786" y="6758225"/>
                </a:lnTo>
                <a:lnTo>
                  <a:pt x="918591" y="6761109"/>
                </a:lnTo>
                <a:lnTo>
                  <a:pt x="919799" y="6765433"/>
                </a:lnTo>
                <a:lnTo>
                  <a:pt x="922045" y="6767913"/>
                </a:lnTo>
                <a:lnTo>
                  <a:pt x="922448" y="6769354"/>
                </a:lnTo>
                <a:lnTo>
                  <a:pt x="921008" y="6769757"/>
                </a:lnTo>
                <a:lnTo>
                  <a:pt x="918124" y="6770563"/>
                </a:lnTo>
                <a:lnTo>
                  <a:pt x="915240" y="6771369"/>
                </a:lnTo>
                <a:lnTo>
                  <a:pt x="911722" y="6775460"/>
                </a:lnTo>
                <a:lnTo>
                  <a:pt x="908838" y="6776265"/>
                </a:lnTo>
                <a:lnTo>
                  <a:pt x="908033" y="6773382"/>
                </a:lnTo>
                <a:lnTo>
                  <a:pt x="906825" y="6769058"/>
                </a:lnTo>
                <a:lnTo>
                  <a:pt x="908903" y="6765369"/>
                </a:lnTo>
                <a:lnTo>
                  <a:pt x="911383" y="6763123"/>
                </a:lnTo>
                <a:lnTo>
                  <a:pt x="911212" y="6756954"/>
                </a:lnTo>
                <a:close/>
                <a:moveTo>
                  <a:pt x="827081" y="6377971"/>
                </a:moveTo>
                <a:lnTo>
                  <a:pt x="828289" y="6382296"/>
                </a:lnTo>
                <a:lnTo>
                  <a:pt x="827886" y="6380854"/>
                </a:lnTo>
                <a:close/>
                <a:moveTo>
                  <a:pt x="869627" y="6274397"/>
                </a:moveTo>
                <a:lnTo>
                  <a:pt x="867147" y="6276644"/>
                </a:lnTo>
                <a:lnTo>
                  <a:pt x="865705" y="6277047"/>
                </a:lnTo>
                <a:lnTo>
                  <a:pt x="866511" y="6279930"/>
                </a:lnTo>
                <a:lnTo>
                  <a:pt x="866913" y="6281371"/>
                </a:lnTo>
                <a:lnTo>
                  <a:pt x="867719" y="6284254"/>
                </a:lnTo>
                <a:lnTo>
                  <a:pt x="868927" y="6288578"/>
                </a:lnTo>
                <a:lnTo>
                  <a:pt x="870538" y="6294344"/>
                </a:lnTo>
                <a:lnTo>
                  <a:pt x="864772" y="6295956"/>
                </a:lnTo>
                <a:lnTo>
                  <a:pt x="865175" y="6297397"/>
                </a:lnTo>
                <a:lnTo>
                  <a:pt x="865344" y="6303565"/>
                </a:lnTo>
                <a:lnTo>
                  <a:pt x="865748" y="6305007"/>
                </a:lnTo>
                <a:lnTo>
                  <a:pt x="859981" y="6306618"/>
                </a:lnTo>
                <a:lnTo>
                  <a:pt x="858541" y="6307020"/>
                </a:lnTo>
                <a:lnTo>
                  <a:pt x="856463" y="6310710"/>
                </a:lnTo>
                <a:lnTo>
                  <a:pt x="857268" y="6313592"/>
                </a:lnTo>
                <a:lnTo>
                  <a:pt x="855593" y="6318722"/>
                </a:lnTo>
                <a:lnTo>
                  <a:pt x="856399" y="6321605"/>
                </a:lnTo>
                <a:lnTo>
                  <a:pt x="855361" y="6323449"/>
                </a:lnTo>
                <a:lnTo>
                  <a:pt x="862568" y="6321435"/>
                </a:lnTo>
                <a:lnTo>
                  <a:pt x="862164" y="6319994"/>
                </a:lnTo>
                <a:lnTo>
                  <a:pt x="864009" y="6321033"/>
                </a:lnTo>
                <a:lnTo>
                  <a:pt x="869775" y="6319422"/>
                </a:lnTo>
                <a:lnTo>
                  <a:pt x="871216" y="6319019"/>
                </a:lnTo>
                <a:lnTo>
                  <a:pt x="870877" y="6306681"/>
                </a:lnTo>
                <a:lnTo>
                  <a:pt x="871979" y="6293942"/>
                </a:lnTo>
                <a:lnTo>
                  <a:pt x="872277" y="6278318"/>
                </a:lnTo>
                <a:lnTo>
                  <a:pt x="870029" y="6275839"/>
                </a:lnTo>
                <a:close/>
                <a:moveTo>
                  <a:pt x="869946" y="6219918"/>
                </a:moveTo>
                <a:lnTo>
                  <a:pt x="870348" y="6221359"/>
                </a:lnTo>
                <a:lnTo>
                  <a:pt x="868271" y="6225047"/>
                </a:lnTo>
                <a:lnTo>
                  <a:pt x="865388" y="6225853"/>
                </a:lnTo>
                <a:lnTo>
                  <a:pt x="866193" y="6228736"/>
                </a:lnTo>
                <a:lnTo>
                  <a:pt x="864752" y="6229138"/>
                </a:lnTo>
                <a:lnTo>
                  <a:pt x="865155" y="6230580"/>
                </a:lnTo>
                <a:lnTo>
                  <a:pt x="866765" y="6236346"/>
                </a:lnTo>
                <a:lnTo>
                  <a:pt x="871090" y="6235138"/>
                </a:lnTo>
                <a:lnTo>
                  <a:pt x="864285" y="6238594"/>
                </a:lnTo>
                <a:lnTo>
                  <a:pt x="863077" y="6234268"/>
                </a:lnTo>
                <a:lnTo>
                  <a:pt x="861868" y="6229944"/>
                </a:lnTo>
                <a:lnTo>
                  <a:pt x="861063" y="6227061"/>
                </a:lnTo>
                <a:lnTo>
                  <a:pt x="864582" y="6222970"/>
                </a:lnTo>
                <a:close/>
                <a:moveTo>
                  <a:pt x="492795" y="5287214"/>
                </a:moveTo>
                <a:lnTo>
                  <a:pt x="493601" y="5290096"/>
                </a:lnTo>
                <a:lnTo>
                  <a:pt x="492161" y="5290499"/>
                </a:lnTo>
                <a:lnTo>
                  <a:pt x="491355" y="5287616"/>
                </a:lnTo>
                <a:close/>
                <a:moveTo>
                  <a:pt x="934553" y="4737248"/>
                </a:moveTo>
                <a:lnTo>
                  <a:pt x="931669" y="4738053"/>
                </a:lnTo>
                <a:lnTo>
                  <a:pt x="930229" y="4738456"/>
                </a:lnTo>
                <a:lnTo>
                  <a:pt x="931034" y="4741339"/>
                </a:lnTo>
                <a:lnTo>
                  <a:pt x="929418" y="4744208"/>
                </a:lnTo>
                <a:lnTo>
                  <a:pt x="937212" y="4745166"/>
                </a:lnTo>
                <a:lnTo>
                  <a:pt x="936567" y="4744456"/>
                </a:lnTo>
                <a:lnTo>
                  <a:pt x="936164" y="4743014"/>
                </a:lnTo>
                <a:close/>
                <a:moveTo>
                  <a:pt x="935020" y="4622120"/>
                </a:moveTo>
                <a:lnTo>
                  <a:pt x="935825" y="4625003"/>
                </a:lnTo>
                <a:lnTo>
                  <a:pt x="936229" y="4626444"/>
                </a:lnTo>
                <a:lnTo>
                  <a:pt x="937035" y="4629328"/>
                </a:lnTo>
                <a:lnTo>
                  <a:pt x="935593" y="4629730"/>
                </a:lnTo>
                <a:lnTo>
                  <a:pt x="931905" y="4627653"/>
                </a:lnTo>
                <a:lnTo>
                  <a:pt x="934385" y="4625406"/>
                </a:lnTo>
                <a:close/>
                <a:moveTo>
                  <a:pt x="937098" y="4618432"/>
                </a:moveTo>
                <a:lnTo>
                  <a:pt x="938328" y="4619124"/>
                </a:lnTo>
                <a:lnTo>
                  <a:pt x="935020" y="4622120"/>
                </a:lnTo>
                <a:close/>
                <a:moveTo>
                  <a:pt x="740792" y="3487569"/>
                </a:moveTo>
                <a:lnTo>
                  <a:pt x="740156" y="3490854"/>
                </a:lnTo>
                <a:lnTo>
                  <a:pt x="740559" y="3492296"/>
                </a:lnTo>
                <a:lnTo>
                  <a:pt x="742807" y="3494776"/>
                </a:lnTo>
                <a:lnTo>
                  <a:pt x="746897" y="3498295"/>
                </a:lnTo>
                <a:lnTo>
                  <a:pt x="747703" y="3501177"/>
                </a:lnTo>
                <a:lnTo>
                  <a:pt x="749378" y="3496048"/>
                </a:lnTo>
                <a:lnTo>
                  <a:pt x="747767" y="3490282"/>
                </a:lnTo>
                <a:close/>
                <a:moveTo>
                  <a:pt x="702369" y="2604747"/>
                </a:moveTo>
                <a:lnTo>
                  <a:pt x="702941" y="2612358"/>
                </a:lnTo>
                <a:lnTo>
                  <a:pt x="698786" y="2619734"/>
                </a:lnTo>
                <a:lnTo>
                  <a:pt x="697747" y="2621579"/>
                </a:lnTo>
                <a:lnTo>
                  <a:pt x="691981" y="2623190"/>
                </a:lnTo>
                <a:lnTo>
                  <a:pt x="687656" y="2624398"/>
                </a:lnTo>
                <a:lnTo>
                  <a:pt x="680450" y="2626412"/>
                </a:lnTo>
                <a:lnTo>
                  <a:pt x="675722" y="2626178"/>
                </a:lnTo>
                <a:lnTo>
                  <a:pt x="671228" y="2621219"/>
                </a:lnTo>
                <a:lnTo>
                  <a:pt x="666500" y="2620985"/>
                </a:lnTo>
                <a:lnTo>
                  <a:pt x="665696" y="2618101"/>
                </a:lnTo>
                <a:lnTo>
                  <a:pt x="668811" y="2612569"/>
                </a:lnTo>
                <a:lnTo>
                  <a:pt x="671694" y="2611763"/>
                </a:lnTo>
                <a:lnTo>
                  <a:pt x="676422" y="2611996"/>
                </a:lnTo>
                <a:lnTo>
                  <a:pt x="681551" y="2613671"/>
                </a:lnTo>
                <a:lnTo>
                  <a:pt x="688124" y="2614942"/>
                </a:lnTo>
                <a:lnTo>
                  <a:pt x="692448" y="2613735"/>
                </a:lnTo>
                <a:lnTo>
                  <a:pt x="696772" y="2612527"/>
                </a:lnTo>
                <a:close/>
                <a:moveTo>
                  <a:pt x="656431" y="2584947"/>
                </a:moveTo>
                <a:lnTo>
                  <a:pt x="656835" y="2586389"/>
                </a:lnTo>
                <a:lnTo>
                  <a:pt x="657640" y="2589273"/>
                </a:lnTo>
                <a:lnTo>
                  <a:pt x="655563" y="2592961"/>
                </a:lnTo>
                <a:lnTo>
                  <a:pt x="656771" y="2597285"/>
                </a:lnTo>
                <a:lnTo>
                  <a:pt x="657576" y="2600168"/>
                </a:lnTo>
                <a:lnTo>
                  <a:pt x="654693" y="2600973"/>
                </a:lnTo>
                <a:lnTo>
                  <a:pt x="652447" y="2598493"/>
                </a:lnTo>
                <a:lnTo>
                  <a:pt x="651641" y="2595610"/>
                </a:lnTo>
                <a:lnTo>
                  <a:pt x="650433" y="2591286"/>
                </a:lnTo>
                <a:lnTo>
                  <a:pt x="649627" y="2588403"/>
                </a:lnTo>
                <a:lnTo>
                  <a:pt x="651069" y="2588000"/>
                </a:lnTo>
                <a:close/>
                <a:moveTo>
                  <a:pt x="1538133" y="2281101"/>
                </a:moveTo>
                <a:lnTo>
                  <a:pt x="1536055" y="2284790"/>
                </a:lnTo>
                <a:lnTo>
                  <a:pt x="1534614" y="2285193"/>
                </a:lnTo>
                <a:lnTo>
                  <a:pt x="1531731" y="2285997"/>
                </a:lnTo>
                <a:lnTo>
                  <a:pt x="1533808" y="2282309"/>
                </a:lnTo>
                <a:lnTo>
                  <a:pt x="1535249" y="2281907"/>
                </a:lnTo>
                <a:close/>
                <a:moveTo>
                  <a:pt x="2239869" y="1004996"/>
                </a:moveTo>
                <a:lnTo>
                  <a:pt x="2243557" y="1007073"/>
                </a:lnTo>
                <a:lnTo>
                  <a:pt x="2238428" y="1005398"/>
                </a:lnTo>
                <a:close/>
                <a:moveTo>
                  <a:pt x="5085928" y="217573"/>
                </a:moveTo>
                <a:lnTo>
                  <a:pt x="5085685" y="218007"/>
                </a:lnTo>
                <a:lnTo>
                  <a:pt x="5083048" y="218378"/>
                </a:lnTo>
                <a:close/>
                <a:moveTo>
                  <a:pt x="4482111" y="0"/>
                </a:moveTo>
                <a:lnTo>
                  <a:pt x="4515298" y="1"/>
                </a:lnTo>
                <a:lnTo>
                  <a:pt x="4519347" y="2914"/>
                </a:lnTo>
                <a:lnTo>
                  <a:pt x="4533124" y="2172"/>
                </a:lnTo>
                <a:lnTo>
                  <a:pt x="4536339" y="1"/>
                </a:lnTo>
                <a:lnTo>
                  <a:pt x="5413695" y="1"/>
                </a:lnTo>
                <a:lnTo>
                  <a:pt x="5413695" y="3138"/>
                </a:lnTo>
                <a:lnTo>
                  <a:pt x="5410563" y="5657"/>
                </a:lnTo>
                <a:lnTo>
                  <a:pt x="5401847" y="18970"/>
                </a:lnTo>
                <a:lnTo>
                  <a:pt x="5393773" y="28996"/>
                </a:lnTo>
                <a:lnTo>
                  <a:pt x="5382239" y="32219"/>
                </a:lnTo>
                <a:lnTo>
                  <a:pt x="5378552" y="30140"/>
                </a:lnTo>
                <a:lnTo>
                  <a:pt x="5378150" y="28699"/>
                </a:lnTo>
                <a:lnTo>
                  <a:pt x="5376538" y="22933"/>
                </a:lnTo>
                <a:lnTo>
                  <a:pt x="5375330" y="18609"/>
                </a:lnTo>
                <a:lnTo>
                  <a:pt x="5373888" y="19012"/>
                </a:lnTo>
                <a:lnTo>
                  <a:pt x="5368929" y="23505"/>
                </a:lnTo>
                <a:lnTo>
                  <a:pt x="5365006" y="26155"/>
                </a:lnTo>
                <a:lnTo>
                  <a:pt x="5362294" y="33130"/>
                </a:lnTo>
                <a:lnTo>
                  <a:pt x="5358371" y="35779"/>
                </a:lnTo>
                <a:lnTo>
                  <a:pt x="5353411" y="40273"/>
                </a:lnTo>
                <a:lnTo>
                  <a:pt x="5352606" y="37390"/>
                </a:lnTo>
                <a:lnTo>
                  <a:pt x="5355085" y="35144"/>
                </a:lnTo>
                <a:lnTo>
                  <a:pt x="5353475" y="29377"/>
                </a:lnTo>
                <a:lnTo>
                  <a:pt x="5349956" y="33468"/>
                </a:lnTo>
                <a:lnTo>
                  <a:pt x="5344994" y="37963"/>
                </a:lnTo>
                <a:lnTo>
                  <a:pt x="5338996" y="44301"/>
                </a:lnTo>
                <a:lnTo>
                  <a:pt x="5334671" y="45509"/>
                </a:lnTo>
                <a:lnTo>
                  <a:pt x="5326659" y="44639"/>
                </a:lnTo>
                <a:lnTo>
                  <a:pt x="5321933" y="44407"/>
                </a:lnTo>
                <a:lnTo>
                  <a:pt x="5314553" y="40252"/>
                </a:lnTo>
                <a:lnTo>
                  <a:pt x="5309022" y="37136"/>
                </a:lnTo>
                <a:lnTo>
                  <a:pt x="5301008" y="36267"/>
                </a:lnTo>
                <a:lnTo>
                  <a:pt x="5296684" y="37475"/>
                </a:lnTo>
                <a:lnTo>
                  <a:pt x="5290282" y="42371"/>
                </a:lnTo>
                <a:lnTo>
                  <a:pt x="5287165" y="47904"/>
                </a:lnTo>
                <a:lnTo>
                  <a:pt x="5283011" y="55281"/>
                </a:lnTo>
                <a:lnTo>
                  <a:pt x="5280298" y="62256"/>
                </a:lnTo>
                <a:lnTo>
                  <a:pt x="5277583" y="69229"/>
                </a:lnTo>
                <a:lnTo>
                  <a:pt x="5272221" y="72282"/>
                </a:lnTo>
                <a:lnTo>
                  <a:pt x="5258845" y="74465"/>
                </a:lnTo>
                <a:lnTo>
                  <a:pt x="5244261" y="72324"/>
                </a:lnTo>
                <a:lnTo>
                  <a:pt x="5229442" y="74910"/>
                </a:lnTo>
                <a:lnTo>
                  <a:pt x="5219927" y="85339"/>
                </a:lnTo>
                <a:lnTo>
                  <a:pt x="5214796" y="83665"/>
                </a:lnTo>
                <a:lnTo>
                  <a:pt x="5210471" y="84873"/>
                </a:lnTo>
                <a:lnTo>
                  <a:pt x="5206380" y="81354"/>
                </a:lnTo>
                <a:lnTo>
                  <a:pt x="5202690" y="79276"/>
                </a:lnTo>
                <a:lnTo>
                  <a:pt x="5197963" y="79044"/>
                </a:lnTo>
                <a:lnTo>
                  <a:pt x="5194274" y="76966"/>
                </a:lnTo>
                <a:lnTo>
                  <a:pt x="5162900" y="98164"/>
                </a:lnTo>
                <a:lnTo>
                  <a:pt x="5128878" y="115440"/>
                </a:lnTo>
                <a:lnTo>
                  <a:pt x="5091739" y="138249"/>
                </a:lnTo>
                <a:lnTo>
                  <a:pt x="5090868" y="146262"/>
                </a:lnTo>
                <a:lnTo>
                  <a:pt x="5090171" y="160444"/>
                </a:lnTo>
                <a:lnTo>
                  <a:pt x="5090509" y="172781"/>
                </a:lnTo>
                <a:lnTo>
                  <a:pt x="5092523" y="179989"/>
                </a:lnTo>
                <a:lnTo>
                  <a:pt x="5100134" y="179415"/>
                </a:lnTo>
                <a:lnTo>
                  <a:pt x="5089406" y="185522"/>
                </a:lnTo>
                <a:lnTo>
                  <a:pt x="5075796" y="192432"/>
                </a:lnTo>
                <a:lnTo>
                  <a:pt x="5066281" y="202860"/>
                </a:lnTo>
                <a:lnTo>
                  <a:pt x="5061086" y="212082"/>
                </a:lnTo>
                <a:lnTo>
                  <a:pt x="5060218" y="220094"/>
                </a:lnTo>
                <a:lnTo>
                  <a:pt x="5069839" y="226731"/>
                </a:lnTo>
                <a:lnTo>
                  <a:pt x="5074970" y="228405"/>
                </a:lnTo>
                <a:lnTo>
                  <a:pt x="5077854" y="227599"/>
                </a:lnTo>
                <a:lnTo>
                  <a:pt x="5081373" y="223509"/>
                </a:lnTo>
                <a:lnTo>
                  <a:pt x="5083852" y="221261"/>
                </a:lnTo>
                <a:lnTo>
                  <a:pt x="5085685" y="218007"/>
                </a:lnTo>
                <a:lnTo>
                  <a:pt x="5105473" y="215220"/>
                </a:lnTo>
                <a:lnTo>
                  <a:pt x="5128942" y="210218"/>
                </a:lnTo>
                <a:lnTo>
                  <a:pt x="5148550" y="196968"/>
                </a:lnTo>
                <a:lnTo>
                  <a:pt x="5166951" y="179396"/>
                </a:lnTo>
                <a:lnTo>
                  <a:pt x="5232622" y="164155"/>
                </a:lnTo>
                <a:lnTo>
                  <a:pt x="5290111" y="141876"/>
                </a:lnTo>
                <a:lnTo>
                  <a:pt x="5349213" y="125363"/>
                </a:lnTo>
                <a:lnTo>
                  <a:pt x="5410327" y="116058"/>
                </a:lnTo>
                <a:lnTo>
                  <a:pt x="5413695" y="123255"/>
                </a:lnTo>
                <a:lnTo>
                  <a:pt x="5413695" y="6557928"/>
                </a:lnTo>
                <a:lnTo>
                  <a:pt x="5407359" y="6563669"/>
                </a:lnTo>
                <a:lnTo>
                  <a:pt x="5393748" y="6570579"/>
                </a:lnTo>
                <a:lnTo>
                  <a:pt x="5379334" y="6574607"/>
                </a:lnTo>
                <a:lnTo>
                  <a:pt x="5365724" y="6581517"/>
                </a:lnTo>
                <a:lnTo>
                  <a:pt x="5348193" y="6591078"/>
                </a:lnTo>
                <a:lnTo>
                  <a:pt x="5341050" y="6582196"/>
                </a:lnTo>
                <a:lnTo>
                  <a:pt x="5329753" y="6580690"/>
                </a:lnTo>
                <a:lnTo>
                  <a:pt x="5321103" y="6583107"/>
                </a:lnTo>
                <a:lnTo>
                  <a:pt x="5308934" y="6589615"/>
                </a:lnTo>
                <a:lnTo>
                  <a:pt x="5300922" y="6588746"/>
                </a:lnTo>
                <a:lnTo>
                  <a:pt x="5298273" y="6584824"/>
                </a:lnTo>
                <a:lnTo>
                  <a:pt x="5291700" y="6583552"/>
                </a:lnTo>
                <a:lnTo>
                  <a:pt x="5291065" y="6586838"/>
                </a:lnTo>
                <a:lnTo>
                  <a:pt x="5291469" y="6588279"/>
                </a:lnTo>
                <a:lnTo>
                  <a:pt x="5292273" y="6591162"/>
                </a:lnTo>
                <a:lnTo>
                  <a:pt x="5293078" y="6594045"/>
                </a:lnTo>
                <a:lnTo>
                  <a:pt x="5295729" y="6597966"/>
                </a:lnTo>
                <a:lnTo>
                  <a:pt x="5296534" y="6600849"/>
                </a:lnTo>
                <a:lnTo>
                  <a:pt x="5296937" y="6602291"/>
                </a:lnTo>
                <a:lnTo>
                  <a:pt x="5296302" y="6605577"/>
                </a:lnTo>
                <a:lnTo>
                  <a:pt x="5284768" y="6608799"/>
                </a:lnTo>
                <a:lnTo>
                  <a:pt x="5268276" y="6616515"/>
                </a:lnTo>
                <a:lnTo>
                  <a:pt x="5249939" y="6623191"/>
                </a:lnTo>
                <a:lnTo>
                  <a:pt x="5236330" y="6630103"/>
                </a:lnTo>
                <a:lnTo>
                  <a:pt x="5241566" y="6648842"/>
                </a:lnTo>
                <a:lnTo>
                  <a:pt x="5237243" y="6650050"/>
                </a:lnTo>
                <a:lnTo>
                  <a:pt x="5233555" y="6647973"/>
                </a:lnTo>
                <a:lnTo>
                  <a:pt x="5233151" y="6646531"/>
                </a:lnTo>
                <a:lnTo>
                  <a:pt x="5232344" y="6643649"/>
                </a:lnTo>
                <a:lnTo>
                  <a:pt x="5234421" y="6639960"/>
                </a:lnTo>
                <a:lnTo>
                  <a:pt x="5231136" y="6639324"/>
                </a:lnTo>
                <a:lnTo>
                  <a:pt x="5227449" y="6637246"/>
                </a:lnTo>
                <a:lnTo>
                  <a:pt x="5227214" y="6641973"/>
                </a:lnTo>
                <a:lnTo>
                  <a:pt x="5221448" y="6643585"/>
                </a:lnTo>
                <a:lnTo>
                  <a:pt x="5220813" y="6646871"/>
                </a:lnTo>
                <a:lnTo>
                  <a:pt x="5214241" y="6645598"/>
                </a:lnTo>
                <a:lnTo>
                  <a:pt x="5209918" y="6646806"/>
                </a:lnTo>
                <a:lnTo>
                  <a:pt x="5205191" y="6646574"/>
                </a:lnTo>
                <a:lnTo>
                  <a:pt x="5202306" y="6647380"/>
                </a:lnTo>
                <a:lnTo>
                  <a:pt x="5198385" y="6650028"/>
                </a:lnTo>
                <a:lnTo>
                  <a:pt x="5197113" y="6656600"/>
                </a:lnTo>
                <a:lnTo>
                  <a:pt x="5197685" y="6664211"/>
                </a:lnTo>
                <a:lnTo>
                  <a:pt x="5191113" y="6662938"/>
                </a:lnTo>
                <a:lnTo>
                  <a:pt x="5188464" y="6659017"/>
                </a:lnTo>
                <a:lnTo>
                  <a:pt x="5187660" y="6656134"/>
                </a:lnTo>
                <a:lnTo>
                  <a:pt x="5187891" y="6651407"/>
                </a:lnTo>
                <a:lnTo>
                  <a:pt x="5183971" y="6654056"/>
                </a:lnTo>
                <a:lnTo>
                  <a:pt x="5181895" y="6657745"/>
                </a:lnTo>
                <a:lnTo>
                  <a:pt x="5178376" y="6661835"/>
                </a:lnTo>
                <a:lnTo>
                  <a:pt x="5175259" y="6667368"/>
                </a:lnTo>
                <a:lnTo>
                  <a:pt x="5176467" y="6671693"/>
                </a:lnTo>
                <a:lnTo>
                  <a:pt x="5178078" y="6677459"/>
                </a:lnTo>
                <a:lnTo>
                  <a:pt x="5179921" y="6678498"/>
                </a:lnTo>
                <a:lnTo>
                  <a:pt x="5180728" y="6681380"/>
                </a:lnTo>
                <a:lnTo>
                  <a:pt x="5180093" y="6684666"/>
                </a:lnTo>
                <a:lnTo>
                  <a:pt x="5177208" y="6685472"/>
                </a:lnTo>
                <a:lnTo>
                  <a:pt x="5174326" y="6686278"/>
                </a:lnTo>
                <a:lnTo>
                  <a:pt x="5172884" y="6686681"/>
                </a:lnTo>
                <a:lnTo>
                  <a:pt x="5170404" y="6688927"/>
                </a:lnTo>
                <a:lnTo>
                  <a:pt x="5172015" y="6694693"/>
                </a:lnTo>
                <a:lnTo>
                  <a:pt x="5172418" y="6696135"/>
                </a:lnTo>
                <a:lnTo>
                  <a:pt x="5169131" y="6695499"/>
                </a:lnTo>
                <a:lnTo>
                  <a:pt x="5168327" y="6692616"/>
                </a:lnTo>
                <a:lnTo>
                  <a:pt x="5170000" y="6687486"/>
                </a:lnTo>
                <a:lnTo>
                  <a:pt x="5168390" y="6681719"/>
                </a:lnTo>
                <a:lnTo>
                  <a:pt x="5148782" y="6694968"/>
                </a:lnTo>
                <a:lnTo>
                  <a:pt x="5104900" y="6710337"/>
                </a:lnTo>
                <a:lnTo>
                  <a:pt x="5084485" y="6720703"/>
                </a:lnTo>
                <a:lnTo>
                  <a:pt x="5086162" y="6715573"/>
                </a:lnTo>
                <a:lnTo>
                  <a:pt x="5084953" y="6711249"/>
                </a:lnTo>
                <a:lnTo>
                  <a:pt x="5084148" y="6708365"/>
                </a:lnTo>
                <a:lnTo>
                  <a:pt x="5077576" y="6707093"/>
                </a:lnTo>
                <a:lnTo>
                  <a:pt x="5077746" y="6713262"/>
                </a:lnTo>
                <a:lnTo>
                  <a:pt x="5076071" y="6718392"/>
                </a:lnTo>
                <a:lnTo>
                  <a:pt x="5072954" y="6723925"/>
                </a:lnTo>
                <a:lnTo>
                  <a:pt x="5071682" y="6730496"/>
                </a:lnTo>
                <a:lnTo>
                  <a:pt x="5070008" y="6735626"/>
                </a:lnTo>
                <a:lnTo>
                  <a:pt x="5070812" y="6738508"/>
                </a:lnTo>
                <a:lnTo>
                  <a:pt x="5074903" y="6742028"/>
                </a:lnTo>
                <a:lnTo>
                  <a:pt x="5070984" y="6744678"/>
                </a:lnTo>
                <a:lnTo>
                  <a:pt x="5067465" y="6748769"/>
                </a:lnTo>
                <a:lnTo>
                  <a:pt x="5062503" y="6753263"/>
                </a:lnTo>
                <a:lnTo>
                  <a:pt x="5058180" y="6754470"/>
                </a:lnTo>
                <a:lnTo>
                  <a:pt x="5054492" y="6752393"/>
                </a:lnTo>
                <a:lnTo>
                  <a:pt x="5053853" y="6755679"/>
                </a:lnTo>
                <a:lnTo>
                  <a:pt x="5055868" y="6762887"/>
                </a:lnTo>
                <a:lnTo>
                  <a:pt x="5057882" y="6770094"/>
                </a:lnTo>
                <a:lnTo>
                  <a:pt x="5061104" y="6781626"/>
                </a:lnTo>
                <a:lnTo>
                  <a:pt x="5074313" y="6773274"/>
                </a:lnTo>
                <a:lnTo>
                  <a:pt x="5085674" y="6763883"/>
                </a:lnTo>
                <a:lnTo>
                  <a:pt x="5093752" y="6753857"/>
                </a:lnTo>
                <a:lnTo>
                  <a:pt x="5089722" y="6739442"/>
                </a:lnTo>
                <a:lnTo>
                  <a:pt x="5093411" y="6741519"/>
                </a:lnTo>
                <a:lnTo>
                  <a:pt x="5095656" y="6743999"/>
                </a:lnTo>
                <a:lnTo>
                  <a:pt x="5096060" y="6745441"/>
                </a:lnTo>
                <a:lnTo>
                  <a:pt x="5096867" y="6748323"/>
                </a:lnTo>
                <a:lnTo>
                  <a:pt x="5100555" y="6750400"/>
                </a:lnTo>
                <a:lnTo>
                  <a:pt x="5103840" y="6751038"/>
                </a:lnTo>
                <a:lnTo>
                  <a:pt x="5105283" y="6750634"/>
                </a:lnTo>
                <a:lnTo>
                  <a:pt x="5115837" y="6738361"/>
                </a:lnTo>
                <a:lnTo>
                  <a:pt x="5125993" y="6724646"/>
                </a:lnTo>
                <a:lnTo>
                  <a:pt x="5141276" y="6712605"/>
                </a:lnTo>
                <a:lnTo>
                  <a:pt x="5163768" y="6698552"/>
                </a:lnTo>
                <a:lnTo>
                  <a:pt x="5162495" y="6705122"/>
                </a:lnTo>
                <a:lnTo>
                  <a:pt x="5159614" y="6705927"/>
                </a:lnTo>
                <a:lnTo>
                  <a:pt x="5158576" y="6707772"/>
                </a:lnTo>
                <a:lnTo>
                  <a:pt x="5152808" y="6709383"/>
                </a:lnTo>
                <a:lnTo>
                  <a:pt x="5151369" y="6709786"/>
                </a:lnTo>
                <a:lnTo>
                  <a:pt x="5149289" y="6713474"/>
                </a:lnTo>
                <a:lnTo>
                  <a:pt x="5147213" y="6717163"/>
                </a:lnTo>
                <a:lnTo>
                  <a:pt x="5148421" y="6721487"/>
                </a:lnTo>
                <a:lnTo>
                  <a:pt x="5158510" y="6718668"/>
                </a:lnTo>
                <a:lnTo>
                  <a:pt x="5171717" y="6710316"/>
                </a:lnTo>
                <a:lnTo>
                  <a:pt x="5184118" y="6699081"/>
                </a:lnTo>
                <a:lnTo>
                  <a:pt x="5189950" y="6686574"/>
                </a:lnTo>
                <a:lnTo>
                  <a:pt x="5194040" y="6690093"/>
                </a:lnTo>
                <a:lnTo>
                  <a:pt x="5198533" y="6695053"/>
                </a:lnTo>
                <a:lnTo>
                  <a:pt x="5201183" y="6698976"/>
                </a:lnTo>
                <a:lnTo>
                  <a:pt x="5209597" y="6701286"/>
                </a:lnTo>
                <a:lnTo>
                  <a:pt x="5215598" y="6694948"/>
                </a:lnTo>
                <a:lnTo>
                  <a:pt x="5226325" y="6688843"/>
                </a:lnTo>
                <a:lnTo>
                  <a:pt x="5240105" y="6688101"/>
                </a:lnTo>
                <a:lnTo>
                  <a:pt x="5248751" y="6685685"/>
                </a:lnTo>
                <a:lnTo>
                  <a:pt x="5257634" y="6678540"/>
                </a:lnTo>
                <a:lnTo>
                  <a:pt x="5261218" y="6663553"/>
                </a:lnTo>
                <a:lnTo>
                  <a:pt x="5266346" y="6665228"/>
                </a:lnTo>
                <a:lnTo>
                  <a:pt x="5270038" y="6667305"/>
                </a:lnTo>
                <a:lnTo>
                  <a:pt x="5274764" y="6667538"/>
                </a:lnTo>
                <a:lnTo>
                  <a:pt x="5277644" y="6666733"/>
                </a:lnTo>
                <a:lnTo>
                  <a:pt x="5281969" y="6665526"/>
                </a:lnTo>
                <a:lnTo>
                  <a:pt x="5284853" y="6664720"/>
                </a:lnTo>
                <a:lnTo>
                  <a:pt x="5285891" y="6662876"/>
                </a:lnTo>
                <a:lnTo>
                  <a:pt x="5283644" y="6660396"/>
                </a:lnTo>
                <a:lnTo>
                  <a:pt x="5279956" y="6658318"/>
                </a:lnTo>
                <a:lnTo>
                  <a:pt x="5277072" y="6659123"/>
                </a:lnTo>
                <a:lnTo>
                  <a:pt x="5272346" y="6658891"/>
                </a:lnTo>
                <a:lnTo>
                  <a:pt x="5269865" y="6661137"/>
                </a:lnTo>
                <a:lnTo>
                  <a:pt x="5280825" y="6650305"/>
                </a:lnTo>
                <a:lnTo>
                  <a:pt x="5296045" y="6649160"/>
                </a:lnTo>
                <a:lnTo>
                  <a:pt x="5309592" y="6653146"/>
                </a:lnTo>
                <a:lnTo>
                  <a:pt x="5323137" y="6657131"/>
                </a:lnTo>
                <a:lnTo>
                  <a:pt x="5335474" y="6656792"/>
                </a:lnTo>
                <a:lnTo>
                  <a:pt x="5343953" y="6648208"/>
                </a:lnTo>
                <a:lnTo>
                  <a:pt x="5346837" y="6647402"/>
                </a:lnTo>
                <a:lnTo>
                  <a:pt x="5347642" y="6650285"/>
                </a:lnTo>
                <a:lnTo>
                  <a:pt x="5348447" y="6653167"/>
                </a:lnTo>
                <a:lnTo>
                  <a:pt x="5345969" y="6655414"/>
                </a:lnTo>
                <a:lnTo>
                  <a:pt x="5347578" y="6661180"/>
                </a:lnTo>
                <a:lnTo>
                  <a:pt x="5345098" y="6663428"/>
                </a:lnTo>
                <a:lnTo>
                  <a:pt x="5348786" y="6665505"/>
                </a:lnTo>
                <a:lnTo>
                  <a:pt x="5359110" y="6657959"/>
                </a:lnTo>
                <a:lnTo>
                  <a:pt x="5369836" y="6651854"/>
                </a:lnTo>
                <a:lnTo>
                  <a:pt x="5383446" y="6644943"/>
                </a:lnTo>
                <a:lnTo>
                  <a:pt x="5367018" y="6641763"/>
                </a:lnTo>
                <a:lnTo>
                  <a:pt x="5355083" y="6643543"/>
                </a:lnTo>
                <a:lnTo>
                  <a:pt x="5339863" y="6644687"/>
                </a:lnTo>
                <a:lnTo>
                  <a:pt x="5347941" y="6634661"/>
                </a:lnTo>
                <a:lnTo>
                  <a:pt x="5359470" y="6631440"/>
                </a:lnTo>
                <a:lnTo>
                  <a:pt x="5371808" y="6631101"/>
                </a:lnTo>
                <a:lnTo>
                  <a:pt x="5386223" y="6627073"/>
                </a:lnTo>
                <a:lnTo>
                  <a:pt x="5394703" y="6618488"/>
                </a:lnTo>
                <a:lnTo>
                  <a:pt x="5396716" y="6625695"/>
                </a:lnTo>
                <a:lnTo>
                  <a:pt x="5393197" y="6629787"/>
                </a:lnTo>
                <a:lnTo>
                  <a:pt x="5388239" y="6634280"/>
                </a:lnTo>
                <a:lnTo>
                  <a:pt x="5394002" y="6632670"/>
                </a:lnTo>
                <a:lnTo>
                  <a:pt x="5398327" y="6631461"/>
                </a:lnTo>
                <a:lnTo>
                  <a:pt x="5402652" y="6630253"/>
                </a:lnTo>
                <a:lnTo>
                  <a:pt x="5405534" y="6629447"/>
                </a:lnTo>
                <a:lnTo>
                  <a:pt x="5406976" y="6629045"/>
                </a:lnTo>
                <a:lnTo>
                  <a:pt x="5410262" y="6629681"/>
                </a:lnTo>
                <a:lnTo>
                  <a:pt x="5413695" y="6632930"/>
                </a:lnTo>
                <a:lnTo>
                  <a:pt x="5413695" y="6793700"/>
                </a:lnTo>
                <a:lnTo>
                  <a:pt x="5377361" y="6806706"/>
                </a:lnTo>
                <a:lnTo>
                  <a:pt x="5340286" y="6818619"/>
                </a:lnTo>
                <a:lnTo>
                  <a:pt x="5335960" y="6819828"/>
                </a:lnTo>
                <a:lnTo>
                  <a:pt x="5330194" y="6821439"/>
                </a:lnTo>
                <a:lnTo>
                  <a:pt x="5325870" y="6822647"/>
                </a:lnTo>
                <a:lnTo>
                  <a:pt x="5325467" y="6821205"/>
                </a:lnTo>
                <a:lnTo>
                  <a:pt x="5309379" y="6830362"/>
                </a:lnTo>
                <a:lnTo>
                  <a:pt x="5294328" y="6837676"/>
                </a:lnTo>
                <a:lnTo>
                  <a:pt x="5274784" y="6840028"/>
                </a:lnTo>
                <a:lnTo>
                  <a:pt x="5259795" y="6836447"/>
                </a:lnTo>
                <a:lnTo>
                  <a:pt x="5250808" y="6826525"/>
                </a:lnTo>
                <a:lnTo>
                  <a:pt x="5247458" y="6836785"/>
                </a:lnTo>
                <a:lnTo>
                  <a:pt x="5241057" y="6841682"/>
                </a:lnTo>
                <a:lnTo>
                  <a:pt x="5231197" y="6839774"/>
                </a:lnTo>
                <a:lnTo>
                  <a:pt x="5221108" y="6842594"/>
                </a:lnTo>
                <a:lnTo>
                  <a:pt x="5210784" y="6850140"/>
                </a:lnTo>
                <a:lnTo>
                  <a:pt x="5204678" y="6839414"/>
                </a:lnTo>
                <a:lnTo>
                  <a:pt x="5195460" y="6834220"/>
                </a:lnTo>
                <a:lnTo>
                  <a:pt x="5183122" y="6834559"/>
                </a:lnTo>
                <a:lnTo>
                  <a:pt x="5172394" y="6840664"/>
                </a:lnTo>
                <a:lnTo>
                  <a:pt x="5160629" y="6848613"/>
                </a:lnTo>
                <a:lnTo>
                  <a:pt x="5155437" y="6857834"/>
                </a:lnTo>
                <a:lnTo>
                  <a:pt x="5155643" y="6858000"/>
                </a:lnTo>
                <a:lnTo>
                  <a:pt x="1139914" y="6858001"/>
                </a:lnTo>
                <a:lnTo>
                  <a:pt x="1139856" y="6857796"/>
                </a:lnTo>
                <a:lnTo>
                  <a:pt x="1135765" y="6854277"/>
                </a:lnTo>
                <a:lnTo>
                  <a:pt x="1134727" y="6856122"/>
                </a:lnTo>
                <a:lnTo>
                  <a:pt x="1131843" y="6856926"/>
                </a:lnTo>
                <a:lnTo>
                  <a:pt x="1133751" y="6858000"/>
                </a:lnTo>
                <a:lnTo>
                  <a:pt x="1083969" y="6858000"/>
                </a:lnTo>
                <a:lnTo>
                  <a:pt x="1083935" y="6857880"/>
                </a:lnTo>
                <a:lnTo>
                  <a:pt x="1083505" y="6858000"/>
                </a:lnTo>
                <a:lnTo>
                  <a:pt x="1069054" y="6858000"/>
                </a:lnTo>
                <a:lnTo>
                  <a:pt x="1068312" y="6857583"/>
                </a:lnTo>
                <a:lnTo>
                  <a:pt x="1066818" y="6858001"/>
                </a:lnTo>
                <a:lnTo>
                  <a:pt x="1065078" y="6858001"/>
                </a:lnTo>
                <a:lnTo>
                  <a:pt x="1063182" y="6855909"/>
                </a:lnTo>
                <a:lnTo>
                  <a:pt x="1059897" y="6855273"/>
                </a:lnTo>
                <a:lnTo>
                  <a:pt x="1059091" y="6852390"/>
                </a:lnTo>
                <a:lnTo>
                  <a:pt x="1061168" y="6848701"/>
                </a:lnTo>
                <a:lnTo>
                  <a:pt x="1065090" y="6846051"/>
                </a:lnTo>
                <a:lnTo>
                  <a:pt x="1067973" y="6845246"/>
                </a:lnTo>
                <a:lnTo>
                  <a:pt x="1069414" y="6844843"/>
                </a:lnTo>
                <a:lnTo>
                  <a:pt x="1067804" y="6839077"/>
                </a:lnTo>
                <a:lnTo>
                  <a:pt x="1069479" y="6833947"/>
                </a:lnTo>
                <a:lnTo>
                  <a:pt x="1071556" y="6830258"/>
                </a:lnTo>
                <a:lnTo>
                  <a:pt x="1072594" y="6828415"/>
                </a:lnTo>
                <a:lnTo>
                  <a:pt x="1074672" y="6824726"/>
                </a:lnTo>
                <a:lnTo>
                  <a:pt x="1074905" y="6819999"/>
                </a:lnTo>
                <a:lnTo>
                  <a:pt x="1074100" y="6817116"/>
                </a:lnTo>
                <a:lnTo>
                  <a:pt x="1072086" y="6809908"/>
                </a:lnTo>
                <a:lnTo>
                  <a:pt x="1064646" y="6816649"/>
                </a:lnTo>
                <a:lnTo>
                  <a:pt x="1059451" y="6825870"/>
                </a:lnTo>
                <a:lnTo>
                  <a:pt x="1050972" y="6834455"/>
                </a:lnTo>
                <a:lnTo>
                  <a:pt x="1054258" y="6835091"/>
                </a:lnTo>
                <a:lnTo>
                  <a:pt x="1057141" y="6834286"/>
                </a:lnTo>
                <a:lnTo>
                  <a:pt x="1058583" y="6833883"/>
                </a:lnTo>
                <a:lnTo>
                  <a:pt x="1064348" y="6832272"/>
                </a:lnTo>
                <a:lnTo>
                  <a:pt x="1063076" y="6838844"/>
                </a:lnTo>
                <a:lnTo>
                  <a:pt x="1060597" y="6841091"/>
                </a:lnTo>
                <a:lnTo>
                  <a:pt x="1062206" y="6846857"/>
                </a:lnTo>
                <a:lnTo>
                  <a:pt x="1059960" y="6844377"/>
                </a:lnTo>
                <a:lnTo>
                  <a:pt x="1056272" y="6842299"/>
                </a:lnTo>
                <a:lnTo>
                  <a:pt x="1055869" y="6840858"/>
                </a:lnTo>
                <a:lnTo>
                  <a:pt x="1052180" y="6838781"/>
                </a:lnTo>
                <a:lnTo>
                  <a:pt x="1050741" y="6839183"/>
                </a:lnTo>
                <a:lnTo>
                  <a:pt x="1051546" y="6842066"/>
                </a:lnTo>
                <a:lnTo>
                  <a:pt x="1049064" y="6844312"/>
                </a:lnTo>
                <a:lnTo>
                  <a:pt x="1046181" y="6845118"/>
                </a:lnTo>
                <a:lnTo>
                  <a:pt x="1042663" y="6849210"/>
                </a:lnTo>
                <a:lnTo>
                  <a:pt x="1040584" y="6852898"/>
                </a:lnTo>
                <a:lnTo>
                  <a:pt x="1039547" y="6854742"/>
                </a:lnTo>
                <a:lnTo>
                  <a:pt x="1033780" y="6856353"/>
                </a:lnTo>
                <a:lnTo>
                  <a:pt x="1029456" y="6857561"/>
                </a:lnTo>
                <a:lnTo>
                  <a:pt x="1028014" y="6857964"/>
                </a:lnTo>
                <a:lnTo>
                  <a:pt x="1027883" y="6858001"/>
                </a:lnTo>
                <a:lnTo>
                  <a:pt x="1020255" y="6858001"/>
                </a:lnTo>
                <a:lnTo>
                  <a:pt x="1019599" y="6855654"/>
                </a:lnTo>
                <a:lnTo>
                  <a:pt x="1019832" y="6850927"/>
                </a:lnTo>
                <a:lnTo>
                  <a:pt x="1021104" y="6844355"/>
                </a:lnTo>
                <a:lnTo>
                  <a:pt x="1023987" y="6843549"/>
                </a:lnTo>
                <a:lnTo>
                  <a:pt x="1026234" y="6846030"/>
                </a:lnTo>
                <a:lnTo>
                  <a:pt x="1029922" y="6848107"/>
                </a:lnTo>
                <a:lnTo>
                  <a:pt x="1030325" y="6849549"/>
                </a:lnTo>
                <a:lnTo>
                  <a:pt x="1032572" y="6852029"/>
                </a:lnTo>
                <a:lnTo>
                  <a:pt x="1034247" y="6846899"/>
                </a:lnTo>
                <a:lnTo>
                  <a:pt x="1036325" y="6843211"/>
                </a:lnTo>
                <a:lnTo>
                  <a:pt x="1035519" y="6840327"/>
                </a:lnTo>
                <a:lnTo>
                  <a:pt x="1036960" y="6839925"/>
                </a:lnTo>
                <a:lnTo>
                  <a:pt x="1040649" y="6842003"/>
                </a:lnTo>
                <a:lnTo>
                  <a:pt x="1044338" y="6844079"/>
                </a:lnTo>
                <a:lnTo>
                  <a:pt x="1044972" y="6840795"/>
                </a:lnTo>
                <a:lnTo>
                  <a:pt x="1044167" y="6837911"/>
                </a:lnTo>
                <a:lnTo>
                  <a:pt x="1043765" y="6836470"/>
                </a:lnTo>
                <a:lnTo>
                  <a:pt x="1042959" y="6833586"/>
                </a:lnTo>
                <a:lnTo>
                  <a:pt x="1045037" y="6829898"/>
                </a:lnTo>
                <a:lnTo>
                  <a:pt x="1047920" y="6829092"/>
                </a:lnTo>
                <a:lnTo>
                  <a:pt x="1049361" y="6828690"/>
                </a:lnTo>
                <a:lnTo>
                  <a:pt x="1047347" y="6821482"/>
                </a:lnTo>
                <a:lnTo>
                  <a:pt x="1048217" y="6813470"/>
                </a:lnTo>
                <a:lnTo>
                  <a:pt x="1047009" y="6809144"/>
                </a:lnTo>
                <a:lnTo>
                  <a:pt x="1058540" y="6805922"/>
                </a:lnTo>
                <a:lnTo>
                  <a:pt x="1070073" y="6802701"/>
                </a:lnTo>
                <a:lnTo>
                  <a:pt x="1078955" y="6795557"/>
                </a:lnTo>
                <a:lnTo>
                  <a:pt x="1083343" y="6783453"/>
                </a:lnTo>
                <a:lnTo>
                  <a:pt x="1085356" y="6790660"/>
                </a:lnTo>
                <a:lnTo>
                  <a:pt x="1089850" y="6795621"/>
                </a:lnTo>
                <a:lnTo>
                  <a:pt x="1091694" y="6796660"/>
                </a:lnTo>
                <a:lnTo>
                  <a:pt x="1095786" y="6800179"/>
                </a:lnTo>
                <a:lnTo>
                  <a:pt x="1098669" y="6799373"/>
                </a:lnTo>
                <a:lnTo>
                  <a:pt x="1102993" y="6798165"/>
                </a:lnTo>
                <a:lnTo>
                  <a:pt x="1105473" y="6795918"/>
                </a:lnTo>
                <a:lnTo>
                  <a:pt x="1104668" y="6793035"/>
                </a:lnTo>
                <a:lnTo>
                  <a:pt x="1104265" y="6791593"/>
                </a:lnTo>
                <a:lnTo>
                  <a:pt x="1108589" y="6790385"/>
                </a:lnTo>
                <a:lnTo>
                  <a:pt x="1112913" y="6789177"/>
                </a:lnTo>
                <a:lnTo>
                  <a:pt x="1116200" y="6789812"/>
                </a:lnTo>
                <a:lnTo>
                  <a:pt x="1117409" y="6794137"/>
                </a:lnTo>
                <a:lnTo>
                  <a:pt x="1116135" y="6800708"/>
                </a:lnTo>
                <a:lnTo>
                  <a:pt x="1119422" y="6801344"/>
                </a:lnTo>
                <a:lnTo>
                  <a:pt x="1121032" y="6807111"/>
                </a:lnTo>
                <a:lnTo>
                  <a:pt x="1118552" y="6809358"/>
                </a:lnTo>
                <a:lnTo>
                  <a:pt x="1117917" y="6812643"/>
                </a:lnTo>
                <a:lnTo>
                  <a:pt x="1114227" y="6810565"/>
                </a:lnTo>
                <a:lnTo>
                  <a:pt x="1111345" y="6811371"/>
                </a:lnTo>
                <a:lnTo>
                  <a:pt x="1110941" y="6809930"/>
                </a:lnTo>
                <a:lnTo>
                  <a:pt x="1109500" y="6810333"/>
                </a:lnTo>
                <a:lnTo>
                  <a:pt x="1104944" y="6816268"/>
                </a:lnTo>
                <a:lnTo>
                  <a:pt x="1106151" y="6820593"/>
                </a:lnTo>
                <a:lnTo>
                  <a:pt x="1110646" y="6825553"/>
                </a:lnTo>
                <a:lnTo>
                  <a:pt x="1114736" y="6829072"/>
                </a:lnTo>
                <a:lnTo>
                  <a:pt x="1120269" y="6832188"/>
                </a:lnTo>
                <a:lnTo>
                  <a:pt x="1124763" y="6837148"/>
                </a:lnTo>
                <a:lnTo>
                  <a:pt x="1127414" y="6841070"/>
                </a:lnTo>
                <a:lnTo>
                  <a:pt x="1129087" y="6835941"/>
                </a:lnTo>
                <a:lnTo>
                  <a:pt x="1128918" y="6829772"/>
                </a:lnTo>
                <a:lnTo>
                  <a:pt x="1130593" y="6824642"/>
                </a:lnTo>
                <a:lnTo>
                  <a:pt x="1132268" y="6819512"/>
                </a:lnTo>
                <a:lnTo>
                  <a:pt x="1130889" y="6809019"/>
                </a:lnTo>
                <a:lnTo>
                  <a:pt x="1134578" y="6811097"/>
                </a:lnTo>
                <a:lnTo>
                  <a:pt x="1137462" y="6810291"/>
                </a:lnTo>
                <a:lnTo>
                  <a:pt x="1137864" y="6811732"/>
                </a:lnTo>
                <a:lnTo>
                  <a:pt x="1134981" y="6812537"/>
                </a:lnTo>
                <a:lnTo>
                  <a:pt x="1136592" y="6818304"/>
                </a:lnTo>
                <a:lnTo>
                  <a:pt x="1136995" y="6819745"/>
                </a:lnTo>
                <a:lnTo>
                  <a:pt x="1140917" y="6817095"/>
                </a:lnTo>
                <a:lnTo>
                  <a:pt x="1142994" y="6813406"/>
                </a:lnTo>
                <a:lnTo>
                  <a:pt x="1145071" y="6809718"/>
                </a:lnTo>
                <a:lnTo>
                  <a:pt x="1146111" y="6807874"/>
                </a:lnTo>
                <a:lnTo>
                  <a:pt x="1148187" y="6804186"/>
                </a:lnTo>
                <a:lnTo>
                  <a:pt x="1144499" y="6802108"/>
                </a:lnTo>
                <a:lnTo>
                  <a:pt x="1143058" y="6802511"/>
                </a:lnTo>
                <a:lnTo>
                  <a:pt x="1140174" y="6803316"/>
                </a:lnTo>
                <a:lnTo>
                  <a:pt x="1137291" y="6804121"/>
                </a:lnTo>
                <a:lnTo>
                  <a:pt x="1135851" y="6804525"/>
                </a:lnTo>
                <a:lnTo>
                  <a:pt x="1138161" y="6796109"/>
                </a:lnTo>
                <a:lnTo>
                  <a:pt x="1143354" y="6786888"/>
                </a:lnTo>
                <a:lnTo>
                  <a:pt x="1149355" y="6780550"/>
                </a:lnTo>
                <a:lnTo>
                  <a:pt x="1160483" y="6775886"/>
                </a:lnTo>
                <a:lnTo>
                  <a:pt x="1157431" y="6770522"/>
                </a:lnTo>
                <a:lnTo>
                  <a:pt x="1156223" y="6766198"/>
                </a:lnTo>
                <a:lnTo>
                  <a:pt x="1155013" y="6761874"/>
                </a:lnTo>
                <a:lnTo>
                  <a:pt x="1153402" y="6756108"/>
                </a:lnTo>
                <a:lnTo>
                  <a:pt x="1158533" y="6757783"/>
                </a:lnTo>
                <a:lnTo>
                  <a:pt x="1162857" y="6756574"/>
                </a:lnTo>
                <a:lnTo>
                  <a:pt x="1169259" y="6751678"/>
                </a:lnTo>
                <a:lnTo>
                  <a:pt x="1173181" y="6749028"/>
                </a:lnTo>
                <a:lnTo>
                  <a:pt x="1180389" y="6747014"/>
                </a:lnTo>
                <a:lnTo>
                  <a:pt x="1178141" y="6744534"/>
                </a:lnTo>
                <a:lnTo>
                  <a:pt x="1174453" y="6742457"/>
                </a:lnTo>
                <a:lnTo>
                  <a:pt x="1171167" y="6741820"/>
                </a:lnTo>
                <a:lnTo>
                  <a:pt x="1168920" y="6739341"/>
                </a:lnTo>
                <a:lnTo>
                  <a:pt x="1167712" y="6735015"/>
                </a:lnTo>
                <a:lnTo>
                  <a:pt x="1161946" y="6736626"/>
                </a:lnTo>
                <a:lnTo>
                  <a:pt x="1157622" y="6737835"/>
                </a:lnTo>
                <a:lnTo>
                  <a:pt x="1153297" y="6739043"/>
                </a:lnTo>
                <a:lnTo>
                  <a:pt x="1150414" y="6739848"/>
                </a:lnTo>
                <a:lnTo>
                  <a:pt x="1148975" y="6740252"/>
                </a:lnTo>
                <a:lnTo>
                  <a:pt x="1146090" y="6741057"/>
                </a:lnTo>
                <a:lnTo>
                  <a:pt x="1144415" y="6746187"/>
                </a:lnTo>
                <a:lnTo>
                  <a:pt x="1141766" y="6742265"/>
                </a:lnTo>
                <a:lnTo>
                  <a:pt x="1138077" y="6740189"/>
                </a:lnTo>
                <a:lnTo>
                  <a:pt x="1133985" y="6736669"/>
                </a:lnTo>
                <a:lnTo>
                  <a:pt x="1141193" y="6734655"/>
                </a:lnTo>
                <a:lnTo>
                  <a:pt x="1146153" y="6730162"/>
                </a:lnTo>
                <a:lnTo>
                  <a:pt x="1149673" y="6726070"/>
                </a:lnTo>
                <a:lnTo>
                  <a:pt x="1153998" y="6724862"/>
                </a:lnTo>
                <a:lnTo>
                  <a:pt x="1149502" y="6719901"/>
                </a:lnTo>
                <a:lnTo>
                  <a:pt x="1146047" y="6713097"/>
                </a:lnTo>
                <a:lnTo>
                  <a:pt x="1144034" y="6705889"/>
                </a:lnTo>
                <a:lnTo>
                  <a:pt x="1142020" y="6698683"/>
                </a:lnTo>
                <a:lnTo>
                  <a:pt x="1139137" y="6699488"/>
                </a:lnTo>
                <a:lnTo>
                  <a:pt x="1138099" y="6701331"/>
                </a:lnTo>
                <a:lnTo>
                  <a:pt x="1135215" y="6702137"/>
                </a:lnTo>
                <a:lnTo>
                  <a:pt x="1139710" y="6707098"/>
                </a:lnTo>
                <a:lnTo>
                  <a:pt x="1140113" y="6708539"/>
                </a:lnTo>
                <a:lnTo>
                  <a:pt x="1140918" y="6711422"/>
                </a:lnTo>
                <a:lnTo>
                  <a:pt x="1137229" y="6709345"/>
                </a:lnTo>
                <a:lnTo>
                  <a:pt x="1133944" y="6708709"/>
                </a:lnTo>
                <a:lnTo>
                  <a:pt x="1132502" y="6709112"/>
                </a:lnTo>
                <a:lnTo>
                  <a:pt x="1129619" y="6709917"/>
                </a:lnTo>
                <a:lnTo>
                  <a:pt x="1127138" y="6712164"/>
                </a:lnTo>
                <a:lnTo>
                  <a:pt x="1125930" y="6707840"/>
                </a:lnTo>
                <a:lnTo>
                  <a:pt x="1123281" y="6703917"/>
                </a:lnTo>
                <a:lnTo>
                  <a:pt x="1118787" y="6698958"/>
                </a:lnTo>
                <a:lnTo>
                  <a:pt x="1117578" y="6694632"/>
                </a:lnTo>
                <a:lnTo>
                  <a:pt x="1119254" y="6689503"/>
                </a:lnTo>
                <a:lnTo>
                  <a:pt x="1119889" y="6686217"/>
                </a:lnTo>
                <a:lnTo>
                  <a:pt x="1118448" y="6686620"/>
                </a:lnTo>
                <a:lnTo>
                  <a:pt x="1115564" y="6687425"/>
                </a:lnTo>
                <a:lnTo>
                  <a:pt x="1112046" y="6691517"/>
                </a:lnTo>
                <a:lnTo>
                  <a:pt x="1109164" y="6692322"/>
                </a:lnTo>
                <a:lnTo>
                  <a:pt x="1106682" y="6694569"/>
                </a:lnTo>
                <a:lnTo>
                  <a:pt x="1104033" y="6690647"/>
                </a:lnTo>
                <a:lnTo>
                  <a:pt x="1097059" y="6687934"/>
                </a:lnTo>
                <a:lnTo>
                  <a:pt x="1094006" y="6682571"/>
                </a:lnTo>
                <a:lnTo>
                  <a:pt x="1089512" y="6677611"/>
                </a:lnTo>
                <a:lnTo>
                  <a:pt x="1086629" y="6678416"/>
                </a:lnTo>
                <a:lnTo>
                  <a:pt x="1087031" y="6679857"/>
                </a:lnTo>
                <a:lnTo>
                  <a:pt x="1086396" y="6683143"/>
                </a:lnTo>
                <a:lnTo>
                  <a:pt x="1088240" y="6684182"/>
                </a:lnTo>
                <a:lnTo>
                  <a:pt x="1091929" y="6686259"/>
                </a:lnTo>
                <a:lnTo>
                  <a:pt x="1090254" y="6691390"/>
                </a:lnTo>
                <a:lnTo>
                  <a:pt x="1089618" y="6694675"/>
                </a:lnTo>
                <a:lnTo>
                  <a:pt x="1086735" y="6695480"/>
                </a:lnTo>
                <a:lnTo>
                  <a:pt x="1082411" y="6696688"/>
                </a:lnTo>
                <a:lnTo>
                  <a:pt x="1078722" y="6694611"/>
                </a:lnTo>
                <a:lnTo>
                  <a:pt x="1074398" y="6695820"/>
                </a:lnTo>
                <a:lnTo>
                  <a:pt x="1070074" y="6697028"/>
                </a:lnTo>
                <a:lnTo>
                  <a:pt x="1064308" y="6698639"/>
                </a:lnTo>
                <a:lnTo>
                  <a:pt x="1064879" y="6706249"/>
                </a:lnTo>
                <a:lnTo>
                  <a:pt x="1067127" y="6708730"/>
                </a:lnTo>
                <a:lnTo>
                  <a:pt x="1074100" y="6711443"/>
                </a:lnTo>
                <a:lnTo>
                  <a:pt x="1078022" y="6708793"/>
                </a:lnTo>
                <a:lnTo>
                  <a:pt x="1074905" y="6714326"/>
                </a:lnTo>
                <a:lnTo>
                  <a:pt x="1069141" y="6715937"/>
                </a:lnTo>
                <a:lnTo>
                  <a:pt x="1064010" y="6714262"/>
                </a:lnTo>
                <a:lnTo>
                  <a:pt x="1060725" y="6713626"/>
                </a:lnTo>
                <a:lnTo>
                  <a:pt x="1056401" y="6714834"/>
                </a:lnTo>
                <a:lnTo>
                  <a:pt x="1052075" y="6716043"/>
                </a:lnTo>
                <a:lnTo>
                  <a:pt x="1046311" y="6717653"/>
                </a:lnTo>
                <a:lnTo>
                  <a:pt x="1040947" y="6720706"/>
                </a:lnTo>
                <a:lnTo>
                  <a:pt x="1040544" y="6719264"/>
                </a:lnTo>
                <a:lnTo>
                  <a:pt x="1041180" y="6715979"/>
                </a:lnTo>
                <a:lnTo>
                  <a:pt x="1044063" y="6715174"/>
                </a:lnTo>
                <a:lnTo>
                  <a:pt x="1045505" y="6714771"/>
                </a:lnTo>
                <a:lnTo>
                  <a:pt x="1047583" y="6711082"/>
                </a:lnTo>
                <a:lnTo>
                  <a:pt x="1050464" y="6710276"/>
                </a:lnTo>
                <a:lnTo>
                  <a:pt x="1047179" y="6709641"/>
                </a:lnTo>
                <a:lnTo>
                  <a:pt x="1044297" y="6710446"/>
                </a:lnTo>
                <a:lnTo>
                  <a:pt x="1042855" y="6710849"/>
                </a:lnTo>
                <a:lnTo>
                  <a:pt x="1039166" y="6708771"/>
                </a:lnTo>
                <a:lnTo>
                  <a:pt x="1037725" y="6709174"/>
                </a:lnTo>
                <a:lnTo>
                  <a:pt x="1036515" y="6704850"/>
                </a:lnTo>
                <a:lnTo>
                  <a:pt x="1046373" y="6706757"/>
                </a:lnTo>
                <a:lnTo>
                  <a:pt x="1054386" y="6707626"/>
                </a:lnTo>
                <a:lnTo>
                  <a:pt x="1052776" y="6701861"/>
                </a:lnTo>
                <a:lnTo>
                  <a:pt x="1049489" y="6701225"/>
                </a:lnTo>
                <a:lnTo>
                  <a:pt x="1047242" y="6698745"/>
                </a:lnTo>
                <a:lnTo>
                  <a:pt x="1046034" y="6694421"/>
                </a:lnTo>
                <a:lnTo>
                  <a:pt x="1045228" y="6691537"/>
                </a:lnTo>
                <a:lnTo>
                  <a:pt x="1041943" y="6690902"/>
                </a:lnTo>
                <a:lnTo>
                  <a:pt x="1040332" y="6685136"/>
                </a:lnTo>
                <a:lnTo>
                  <a:pt x="1038255" y="6688824"/>
                </a:lnTo>
                <a:lnTo>
                  <a:pt x="1037619" y="6692110"/>
                </a:lnTo>
                <a:lnTo>
                  <a:pt x="1035139" y="6694356"/>
                </a:lnTo>
                <a:lnTo>
                  <a:pt x="1035944" y="6697240"/>
                </a:lnTo>
                <a:lnTo>
                  <a:pt x="1037152" y="6701563"/>
                </a:lnTo>
                <a:lnTo>
                  <a:pt x="1029945" y="6703578"/>
                </a:lnTo>
                <a:lnTo>
                  <a:pt x="1025620" y="6704785"/>
                </a:lnTo>
                <a:lnTo>
                  <a:pt x="1021932" y="6702708"/>
                </a:lnTo>
                <a:lnTo>
                  <a:pt x="1019282" y="6698787"/>
                </a:lnTo>
                <a:lnTo>
                  <a:pt x="1017607" y="6703917"/>
                </a:lnTo>
                <a:lnTo>
                  <a:pt x="1018412" y="6706800"/>
                </a:lnTo>
                <a:lnTo>
                  <a:pt x="1019218" y="6709683"/>
                </a:lnTo>
                <a:lnTo>
                  <a:pt x="1022504" y="6710319"/>
                </a:lnTo>
                <a:lnTo>
                  <a:pt x="1026829" y="6709111"/>
                </a:lnTo>
                <a:lnTo>
                  <a:pt x="1030517" y="6711188"/>
                </a:lnTo>
                <a:lnTo>
                  <a:pt x="1031958" y="6710785"/>
                </a:lnTo>
                <a:lnTo>
                  <a:pt x="1036050" y="6714304"/>
                </a:lnTo>
                <a:lnTo>
                  <a:pt x="1033167" y="6715109"/>
                </a:lnTo>
                <a:lnTo>
                  <a:pt x="1032531" y="6718396"/>
                </a:lnTo>
                <a:lnTo>
                  <a:pt x="1026765" y="6720006"/>
                </a:lnTo>
                <a:lnTo>
                  <a:pt x="1025324" y="6720409"/>
                </a:lnTo>
                <a:lnTo>
                  <a:pt x="1019557" y="6722020"/>
                </a:lnTo>
                <a:lnTo>
                  <a:pt x="1017311" y="6719540"/>
                </a:lnTo>
                <a:lnTo>
                  <a:pt x="1017311" y="6719539"/>
                </a:lnTo>
                <a:lnTo>
                  <a:pt x="1016103" y="6715215"/>
                </a:lnTo>
                <a:lnTo>
                  <a:pt x="1017311" y="6719540"/>
                </a:lnTo>
                <a:lnTo>
                  <a:pt x="1018117" y="6722423"/>
                </a:lnTo>
                <a:lnTo>
                  <a:pt x="1020130" y="6729630"/>
                </a:lnTo>
                <a:lnTo>
                  <a:pt x="1022144" y="6736838"/>
                </a:lnTo>
                <a:lnTo>
                  <a:pt x="1025599" y="6743642"/>
                </a:lnTo>
                <a:lnTo>
                  <a:pt x="1029690" y="6747161"/>
                </a:lnTo>
                <a:lnTo>
                  <a:pt x="1025366" y="6748369"/>
                </a:lnTo>
                <a:lnTo>
                  <a:pt x="1023288" y="6752059"/>
                </a:lnTo>
                <a:lnTo>
                  <a:pt x="1019769" y="6756149"/>
                </a:lnTo>
                <a:lnTo>
                  <a:pt x="1018095" y="6761279"/>
                </a:lnTo>
                <a:lnTo>
                  <a:pt x="1015615" y="6763527"/>
                </a:lnTo>
                <a:lnTo>
                  <a:pt x="1015212" y="6762085"/>
                </a:lnTo>
                <a:lnTo>
                  <a:pt x="1014003" y="6757760"/>
                </a:lnTo>
                <a:lnTo>
                  <a:pt x="1013198" y="6754878"/>
                </a:lnTo>
                <a:lnTo>
                  <a:pt x="1012392" y="6751994"/>
                </a:lnTo>
                <a:lnTo>
                  <a:pt x="1009742" y="6748073"/>
                </a:lnTo>
                <a:lnTo>
                  <a:pt x="1018393" y="6745656"/>
                </a:lnTo>
                <a:lnTo>
                  <a:pt x="1015742" y="6741734"/>
                </a:lnTo>
                <a:lnTo>
                  <a:pt x="1014131" y="6735968"/>
                </a:lnTo>
                <a:lnTo>
                  <a:pt x="1010845" y="6735333"/>
                </a:lnTo>
                <a:lnTo>
                  <a:pt x="1010040" y="6732449"/>
                </a:lnTo>
                <a:lnTo>
                  <a:pt x="1009234" y="6729567"/>
                </a:lnTo>
                <a:lnTo>
                  <a:pt x="1010909" y="6724437"/>
                </a:lnTo>
                <a:lnTo>
                  <a:pt x="1006351" y="6730372"/>
                </a:lnTo>
                <a:lnTo>
                  <a:pt x="1003637" y="6737346"/>
                </a:lnTo>
                <a:lnTo>
                  <a:pt x="1006054" y="6745996"/>
                </a:lnTo>
                <a:lnTo>
                  <a:pt x="1008068" y="6753203"/>
                </a:lnTo>
                <a:lnTo>
                  <a:pt x="1010887" y="6763293"/>
                </a:lnTo>
                <a:lnTo>
                  <a:pt x="1008407" y="6765540"/>
                </a:lnTo>
                <a:lnTo>
                  <a:pt x="1004083" y="6766748"/>
                </a:lnTo>
                <a:lnTo>
                  <a:pt x="1002873" y="6762423"/>
                </a:lnTo>
                <a:lnTo>
                  <a:pt x="1002472" y="6760982"/>
                </a:lnTo>
                <a:lnTo>
                  <a:pt x="1004549" y="6757294"/>
                </a:lnTo>
                <a:lnTo>
                  <a:pt x="1000225" y="6758502"/>
                </a:lnTo>
                <a:lnTo>
                  <a:pt x="998147" y="6762190"/>
                </a:lnTo>
                <a:lnTo>
                  <a:pt x="996472" y="6767321"/>
                </a:lnTo>
                <a:lnTo>
                  <a:pt x="995433" y="6769165"/>
                </a:lnTo>
                <a:lnTo>
                  <a:pt x="992148" y="6768529"/>
                </a:lnTo>
                <a:lnTo>
                  <a:pt x="988459" y="6766451"/>
                </a:lnTo>
                <a:lnTo>
                  <a:pt x="986615" y="6765412"/>
                </a:lnTo>
                <a:lnTo>
                  <a:pt x="986446" y="6759244"/>
                </a:lnTo>
                <a:lnTo>
                  <a:pt x="985237" y="6754919"/>
                </a:lnTo>
                <a:lnTo>
                  <a:pt x="984029" y="6750595"/>
                </a:lnTo>
                <a:lnTo>
                  <a:pt x="982418" y="6744829"/>
                </a:lnTo>
                <a:lnTo>
                  <a:pt x="984092" y="6739699"/>
                </a:lnTo>
                <a:lnTo>
                  <a:pt x="989223" y="6741374"/>
                </a:lnTo>
                <a:lnTo>
                  <a:pt x="989626" y="6742815"/>
                </a:lnTo>
                <a:lnTo>
                  <a:pt x="993315" y="6744893"/>
                </a:lnTo>
                <a:lnTo>
                  <a:pt x="994120" y="6747776"/>
                </a:lnTo>
                <a:lnTo>
                  <a:pt x="994523" y="6749217"/>
                </a:lnTo>
                <a:lnTo>
                  <a:pt x="998211" y="6751295"/>
                </a:lnTo>
                <a:lnTo>
                  <a:pt x="998444" y="6746567"/>
                </a:lnTo>
                <a:lnTo>
                  <a:pt x="996833" y="6740801"/>
                </a:lnTo>
                <a:lnTo>
                  <a:pt x="994183" y="6736880"/>
                </a:lnTo>
                <a:lnTo>
                  <a:pt x="990093" y="6733361"/>
                </a:lnTo>
                <a:lnTo>
                  <a:pt x="988482" y="6727595"/>
                </a:lnTo>
                <a:lnTo>
                  <a:pt x="984389" y="6724076"/>
                </a:lnTo>
                <a:lnTo>
                  <a:pt x="972858" y="6727298"/>
                </a:lnTo>
                <a:lnTo>
                  <a:pt x="970780" y="6730987"/>
                </a:lnTo>
                <a:lnTo>
                  <a:pt x="971183" y="6732428"/>
                </a:lnTo>
                <a:lnTo>
                  <a:pt x="970547" y="6735714"/>
                </a:lnTo>
                <a:lnTo>
                  <a:pt x="968469" y="6739402"/>
                </a:lnTo>
                <a:lnTo>
                  <a:pt x="964781" y="6737325"/>
                </a:lnTo>
                <a:lnTo>
                  <a:pt x="963976" y="6734441"/>
                </a:lnTo>
                <a:lnTo>
                  <a:pt x="960456" y="6738533"/>
                </a:lnTo>
                <a:lnTo>
                  <a:pt x="961261" y="6741416"/>
                </a:lnTo>
                <a:lnTo>
                  <a:pt x="964548" y="6742052"/>
                </a:lnTo>
                <a:lnTo>
                  <a:pt x="965353" y="6744935"/>
                </a:lnTo>
                <a:lnTo>
                  <a:pt x="967601" y="6747416"/>
                </a:lnTo>
                <a:lnTo>
                  <a:pt x="963679" y="6750065"/>
                </a:lnTo>
                <a:lnTo>
                  <a:pt x="958952" y="6749832"/>
                </a:lnTo>
                <a:lnTo>
                  <a:pt x="952381" y="6748559"/>
                </a:lnTo>
                <a:lnTo>
                  <a:pt x="952146" y="6753287"/>
                </a:lnTo>
                <a:lnTo>
                  <a:pt x="950875" y="6759858"/>
                </a:lnTo>
                <a:lnTo>
                  <a:pt x="954966" y="6763377"/>
                </a:lnTo>
                <a:lnTo>
                  <a:pt x="960097" y="6765051"/>
                </a:lnTo>
                <a:lnTo>
                  <a:pt x="965630" y="6768168"/>
                </a:lnTo>
                <a:lnTo>
                  <a:pt x="964188" y="6768571"/>
                </a:lnTo>
                <a:lnTo>
                  <a:pt x="962109" y="6772260"/>
                </a:lnTo>
                <a:lnTo>
                  <a:pt x="957785" y="6773467"/>
                </a:lnTo>
                <a:lnTo>
                  <a:pt x="954902" y="6774272"/>
                </a:lnTo>
                <a:lnTo>
                  <a:pt x="955305" y="6775715"/>
                </a:lnTo>
                <a:lnTo>
                  <a:pt x="956514" y="6780039"/>
                </a:lnTo>
                <a:lnTo>
                  <a:pt x="933683" y="6781755"/>
                </a:lnTo>
                <a:lnTo>
                  <a:pt x="913269" y="6792122"/>
                </a:lnTo>
                <a:lnTo>
                  <a:pt x="918866" y="6784342"/>
                </a:lnTo>
                <a:lnTo>
                  <a:pt x="924059" y="6775120"/>
                </a:lnTo>
                <a:lnTo>
                  <a:pt x="922448" y="6769354"/>
                </a:lnTo>
                <a:lnTo>
                  <a:pt x="924929" y="6767108"/>
                </a:lnTo>
                <a:lnTo>
                  <a:pt x="927006" y="6763419"/>
                </a:lnTo>
                <a:lnTo>
                  <a:pt x="927642" y="6760133"/>
                </a:lnTo>
                <a:lnTo>
                  <a:pt x="930525" y="6759328"/>
                </a:lnTo>
                <a:lnTo>
                  <a:pt x="924992" y="6756212"/>
                </a:lnTo>
                <a:lnTo>
                  <a:pt x="918420" y="6754939"/>
                </a:lnTo>
                <a:lnTo>
                  <a:pt x="916981" y="6755343"/>
                </a:lnTo>
                <a:lnTo>
                  <a:pt x="910811" y="6755512"/>
                </a:lnTo>
                <a:lnTo>
                  <a:pt x="912083" y="6748941"/>
                </a:lnTo>
                <a:lnTo>
                  <a:pt x="914966" y="6748135"/>
                </a:lnTo>
                <a:lnTo>
                  <a:pt x="917212" y="6750616"/>
                </a:lnTo>
                <a:lnTo>
                  <a:pt x="922978" y="6749004"/>
                </a:lnTo>
                <a:lnTo>
                  <a:pt x="927303" y="6747797"/>
                </a:lnTo>
                <a:lnTo>
                  <a:pt x="930185" y="6746991"/>
                </a:lnTo>
                <a:lnTo>
                  <a:pt x="928977" y="6742666"/>
                </a:lnTo>
                <a:lnTo>
                  <a:pt x="925289" y="6740589"/>
                </a:lnTo>
                <a:lnTo>
                  <a:pt x="922406" y="6741394"/>
                </a:lnTo>
                <a:lnTo>
                  <a:pt x="921601" y="6738511"/>
                </a:lnTo>
                <a:lnTo>
                  <a:pt x="920393" y="6734187"/>
                </a:lnTo>
                <a:lnTo>
                  <a:pt x="926157" y="6732575"/>
                </a:lnTo>
                <a:lnTo>
                  <a:pt x="932560" y="6727679"/>
                </a:lnTo>
                <a:lnTo>
                  <a:pt x="935676" y="6722146"/>
                </a:lnTo>
                <a:lnTo>
                  <a:pt x="938792" y="6716614"/>
                </a:lnTo>
                <a:lnTo>
                  <a:pt x="939661" y="6708601"/>
                </a:lnTo>
                <a:lnTo>
                  <a:pt x="939895" y="6703874"/>
                </a:lnTo>
                <a:lnTo>
                  <a:pt x="942777" y="6703069"/>
                </a:lnTo>
                <a:lnTo>
                  <a:pt x="943181" y="6704509"/>
                </a:lnTo>
                <a:lnTo>
                  <a:pt x="946869" y="6706587"/>
                </a:lnTo>
                <a:lnTo>
                  <a:pt x="949116" y="6709067"/>
                </a:lnTo>
                <a:lnTo>
                  <a:pt x="954882" y="6707456"/>
                </a:lnTo>
                <a:lnTo>
                  <a:pt x="958402" y="6703365"/>
                </a:lnTo>
                <a:lnTo>
                  <a:pt x="961516" y="6697832"/>
                </a:lnTo>
                <a:lnTo>
                  <a:pt x="962789" y="6691261"/>
                </a:lnTo>
                <a:lnTo>
                  <a:pt x="964464" y="6686131"/>
                </a:lnTo>
                <a:lnTo>
                  <a:pt x="965099" y="6682846"/>
                </a:lnTo>
                <a:lnTo>
                  <a:pt x="967983" y="6682039"/>
                </a:lnTo>
                <a:lnTo>
                  <a:pt x="970866" y="6681234"/>
                </a:lnTo>
                <a:lnTo>
                  <a:pt x="968788" y="6684923"/>
                </a:lnTo>
                <a:lnTo>
                  <a:pt x="969594" y="6687805"/>
                </a:lnTo>
                <a:lnTo>
                  <a:pt x="969997" y="6689247"/>
                </a:lnTo>
                <a:lnTo>
                  <a:pt x="970802" y="6692130"/>
                </a:lnTo>
                <a:lnTo>
                  <a:pt x="974491" y="6694208"/>
                </a:lnTo>
                <a:lnTo>
                  <a:pt x="971608" y="6695013"/>
                </a:lnTo>
                <a:lnTo>
                  <a:pt x="969127" y="6697260"/>
                </a:lnTo>
                <a:lnTo>
                  <a:pt x="968491" y="6700546"/>
                </a:lnTo>
                <a:lnTo>
                  <a:pt x="969699" y="6704870"/>
                </a:lnTo>
                <a:lnTo>
                  <a:pt x="971310" y="6710637"/>
                </a:lnTo>
                <a:lnTo>
                  <a:pt x="976334" y="6695246"/>
                </a:lnTo>
                <a:lnTo>
                  <a:pt x="984645" y="6680493"/>
                </a:lnTo>
                <a:lnTo>
                  <a:pt x="994798" y="6666777"/>
                </a:lnTo>
                <a:lnTo>
                  <a:pt x="1002812" y="6667647"/>
                </a:lnTo>
                <a:lnTo>
                  <a:pt x="1005461" y="6671569"/>
                </a:lnTo>
                <a:lnTo>
                  <a:pt x="1009955" y="6676528"/>
                </a:lnTo>
                <a:lnTo>
                  <a:pt x="1014852" y="6682930"/>
                </a:lnTo>
                <a:lnTo>
                  <a:pt x="1016866" y="6690138"/>
                </a:lnTo>
                <a:lnTo>
                  <a:pt x="1018710" y="6691177"/>
                </a:lnTo>
                <a:lnTo>
                  <a:pt x="1021593" y="6690370"/>
                </a:lnTo>
                <a:lnTo>
                  <a:pt x="1025281" y="6692449"/>
                </a:lnTo>
                <a:lnTo>
                  <a:pt x="1024476" y="6689566"/>
                </a:lnTo>
                <a:lnTo>
                  <a:pt x="1024073" y="6688124"/>
                </a:lnTo>
                <a:lnTo>
                  <a:pt x="1022462" y="6682358"/>
                </a:lnTo>
                <a:lnTo>
                  <a:pt x="1019176" y="6681723"/>
                </a:lnTo>
                <a:lnTo>
                  <a:pt x="1016294" y="6682528"/>
                </a:lnTo>
                <a:lnTo>
                  <a:pt x="1021890" y="6674748"/>
                </a:lnTo>
                <a:lnTo>
                  <a:pt x="1023565" y="6669618"/>
                </a:lnTo>
                <a:lnTo>
                  <a:pt x="1025239" y="6664488"/>
                </a:lnTo>
                <a:lnTo>
                  <a:pt x="1023628" y="6658722"/>
                </a:lnTo>
                <a:lnTo>
                  <a:pt x="1027953" y="6657514"/>
                </a:lnTo>
                <a:lnTo>
                  <a:pt x="1030200" y="6659994"/>
                </a:lnTo>
                <a:lnTo>
                  <a:pt x="1031408" y="6664318"/>
                </a:lnTo>
                <a:lnTo>
                  <a:pt x="1033082" y="6659188"/>
                </a:lnTo>
                <a:lnTo>
                  <a:pt x="1032277" y="6656306"/>
                </a:lnTo>
                <a:lnTo>
                  <a:pt x="1034757" y="6654059"/>
                </a:lnTo>
                <a:lnTo>
                  <a:pt x="1031069" y="6651981"/>
                </a:lnTo>
                <a:lnTo>
                  <a:pt x="1028186" y="6652787"/>
                </a:lnTo>
                <a:lnTo>
                  <a:pt x="1027550" y="6656072"/>
                </a:lnTo>
                <a:lnTo>
                  <a:pt x="1024667" y="6656878"/>
                </a:lnTo>
                <a:lnTo>
                  <a:pt x="1022420" y="6654398"/>
                </a:lnTo>
                <a:lnTo>
                  <a:pt x="1024964" y="6641254"/>
                </a:lnTo>
                <a:lnTo>
                  <a:pt x="1019495" y="6627242"/>
                </a:lnTo>
                <a:lnTo>
                  <a:pt x="1008260" y="6614842"/>
                </a:lnTo>
                <a:lnTo>
                  <a:pt x="1013390" y="6616516"/>
                </a:lnTo>
                <a:lnTo>
                  <a:pt x="1017715" y="6615308"/>
                </a:lnTo>
                <a:lnTo>
                  <a:pt x="1022675" y="6610814"/>
                </a:lnTo>
                <a:lnTo>
                  <a:pt x="1021466" y="6606489"/>
                </a:lnTo>
                <a:lnTo>
                  <a:pt x="1019855" y="6600724"/>
                </a:lnTo>
                <a:lnTo>
                  <a:pt x="1015764" y="6597204"/>
                </a:lnTo>
                <a:lnTo>
                  <a:pt x="1011673" y="6593686"/>
                </a:lnTo>
                <a:lnTo>
                  <a:pt x="1009024" y="6589763"/>
                </a:lnTo>
                <a:lnTo>
                  <a:pt x="1005336" y="6587687"/>
                </a:lnTo>
                <a:lnTo>
                  <a:pt x="1004127" y="6583362"/>
                </a:lnTo>
                <a:lnTo>
                  <a:pt x="1006204" y="6579674"/>
                </a:lnTo>
                <a:lnTo>
                  <a:pt x="1013411" y="6577660"/>
                </a:lnTo>
                <a:lnTo>
                  <a:pt x="1015658" y="6580140"/>
                </a:lnTo>
                <a:lnTo>
                  <a:pt x="1018945" y="6580776"/>
                </a:lnTo>
                <a:lnTo>
                  <a:pt x="1020959" y="6587983"/>
                </a:lnTo>
                <a:lnTo>
                  <a:pt x="1025049" y="6591502"/>
                </a:lnTo>
                <a:lnTo>
                  <a:pt x="1026660" y="6597268"/>
                </a:lnTo>
                <a:lnTo>
                  <a:pt x="1029310" y="6601190"/>
                </a:lnTo>
                <a:lnTo>
                  <a:pt x="1030519" y="6605514"/>
                </a:lnTo>
                <a:lnTo>
                  <a:pt x="1035012" y="6610475"/>
                </a:lnTo>
                <a:lnTo>
                  <a:pt x="1039338" y="6609267"/>
                </a:lnTo>
                <a:lnTo>
                  <a:pt x="1041414" y="6605579"/>
                </a:lnTo>
                <a:lnTo>
                  <a:pt x="1045103" y="6607656"/>
                </a:lnTo>
                <a:lnTo>
                  <a:pt x="1046311" y="6611980"/>
                </a:lnTo>
                <a:lnTo>
                  <a:pt x="1047116" y="6614863"/>
                </a:lnTo>
                <a:lnTo>
                  <a:pt x="1048325" y="6619187"/>
                </a:lnTo>
                <a:lnTo>
                  <a:pt x="1049130" y="6622071"/>
                </a:lnTo>
                <a:lnTo>
                  <a:pt x="1050974" y="6623110"/>
                </a:lnTo>
                <a:lnTo>
                  <a:pt x="1057546" y="6624382"/>
                </a:lnTo>
                <a:lnTo>
                  <a:pt x="1058987" y="6623979"/>
                </a:lnTo>
                <a:lnTo>
                  <a:pt x="1058182" y="6621095"/>
                </a:lnTo>
                <a:lnTo>
                  <a:pt x="1060662" y="6618849"/>
                </a:lnTo>
                <a:lnTo>
                  <a:pt x="1059856" y="6615965"/>
                </a:lnTo>
                <a:lnTo>
                  <a:pt x="1062740" y="6615159"/>
                </a:lnTo>
                <a:lnTo>
                  <a:pt x="1064181" y="6614758"/>
                </a:lnTo>
                <a:lnTo>
                  <a:pt x="1062972" y="6610433"/>
                </a:lnTo>
                <a:lnTo>
                  <a:pt x="1059920" y="6605069"/>
                </a:lnTo>
                <a:lnTo>
                  <a:pt x="1056634" y="6604434"/>
                </a:lnTo>
                <a:lnTo>
                  <a:pt x="1052140" y="6599473"/>
                </a:lnTo>
                <a:lnTo>
                  <a:pt x="1050932" y="6595149"/>
                </a:lnTo>
                <a:lnTo>
                  <a:pt x="1054621" y="6597227"/>
                </a:lnTo>
                <a:lnTo>
                  <a:pt x="1059347" y="6597460"/>
                </a:lnTo>
                <a:lnTo>
                  <a:pt x="1063270" y="6594811"/>
                </a:lnTo>
                <a:lnTo>
                  <a:pt x="1065347" y="6591121"/>
                </a:lnTo>
                <a:lnTo>
                  <a:pt x="1064138" y="6586797"/>
                </a:lnTo>
                <a:lnTo>
                  <a:pt x="1062527" y="6581031"/>
                </a:lnTo>
                <a:lnTo>
                  <a:pt x="1065411" y="6580225"/>
                </a:lnTo>
                <a:lnTo>
                  <a:pt x="1067658" y="6582705"/>
                </a:lnTo>
                <a:lnTo>
                  <a:pt x="1071346" y="6584783"/>
                </a:lnTo>
                <a:lnTo>
                  <a:pt x="1073423" y="6581094"/>
                </a:lnTo>
                <a:lnTo>
                  <a:pt x="1076943" y="6577003"/>
                </a:lnTo>
                <a:lnTo>
                  <a:pt x="1080864" y="6574353"/>
                </a:lnTo>
                <a:lnTo>
                  <a:pt x="1082539" y="6569224"/>
                </a:lnTo>
                <a:lnTo>
                  <a:pt x="1078851" y="6567146"/>
                </a:lnTo>
                <a:lnTo>
                  <a:pt x="1076604" y="6564666"/>
                </a:lnTo>
                <a:lnTo>
                  <a:pt x="1069396" y="6566680"/>
                </a:lnTo>
                <a:lnTo>
                  <a:pt x="1061786" y="6567252"/>
                </a:lnTo>
                <a:lnTo>
                  <a:pt x="1050890" y="6567189"/>
                </a:lnTo>
                <a:lnTo>
                  <a:pt x="1051695" y="6570072"/>
                </a:lnTo>
                <a:lnTo>
                  <a:pt x="1056422" y="6570305"/>
                </a:lnTo>
                <a:lnTo>
                  <a:pt x="1061786" y="6567252"/>
                </a:lnTo>
                <a:lnTo>
                  <a:pt x="1060110" y="6572382"/>
                </a:lnTo>
                <a:lnTo>
                  <a:pt x="1056593" y="6576474"/>
                </a:lnTo>
                <a:lnTo>
                  <a:pt x="1052268" y="6577682"/>
                </a:lnTo>
                <a:lnTo>
                  <a:pt x="1046502" y="6579293"/>
                </a:lnTo>
                <a:lnTo>
                  <a:pt x="1043449" y="6573930"/>
                </a:lnTo>
                <a:lnTo>
                  <a:pt x="1040163" y="6573294"/>
                </a:lnTo>
                <a:lnTo>
                  <a:pt x="1037281" y="6574099"/>
                </a:lnTo>
                <a:lnTo>
                  <a:pt x="1036242" y="6575943"/>
                </a:lnTo>
                <a:lnTo>
                  <a:pt x="1033359" y="6576749"/>
                </a:lnTo>
                <a:lnTo>
                  <a:pt x="1031281" y="6580437"/>
                </a:lnTo>
                <a:lnTo>
                  <a:pt x="1029034" y="6577957"/>
                </a:lnTo>
                <a:lnTo>
                  <a:pt x="1025748" y="6577321"/>
                </a:lnTo>
                <a:lnTo>
                  <a:pt x="1027826" y="6573633"/>
                </a:lnTo>
                <a:lnTo>
                  <a:pt x="1028462" y="6570347"/>
                </a:lnTo>
                <a:lnTo>
                  <a:pt x="1034228" y="6568735"/>
                </a:lnTo>
                <a:lnTo>
                  <a:pt x="1035670" y="6568333"/>
                </a:lnTo>
                <a:lnTo>
                  <a:pt x="1042241" y="6569605"/>
                </a:lnTo>
                <a:lnTo>
                  <a:pt x="1043683" y="6569203"/>
                </a:lnTo>
                <a:lnTo>
                  <a:pt x="1049449" y="6567591"/>
                </a:lnTo>
                <a:lnTo>
                  <a:pt x="1022125" y="6564348"/>
                </a:lnTo>
                <a:lnTo>
                  <a:pt x="998086" y="6561740"/>
                </a:lnTo>
                <a:lnTo>
                  <a:pt x="977397" y="6548873"/>
                </a:lnTo>
                <a:lnTo>
                  <a:pt x="958382" y="6530875"/>
                </a:lnTo>
                <a:lnTo>
                  <a:pt x="943034" y="6553811"/>
                </a:lnTo>
                <a:lnTo>
                  <a:pt x="934660" y="6579461"/>
                </a:lnTo>
                <a:lnTo>
                  <a:pt x="931013" y="6605344"/>
                </a:lnTo>
                <a:lnTo>
                  <a:pt x="922641" y="6630994"/>
                </a:lnTo>
                <a:lnTo>
                  <a:pt x="912020" y="6654163"/>
                </a:lnTo>
                <a:lnTo>
                  <a:pt x="893577" y="6643776"/>
                </a:lnTo>
                <a:lnTo>
                  <a:pt x="879057" y="6630740"/>
                </a:lnTo>
                <a:lnTo>
                  <a:pt x="863731" y="6614820"/>
                </a:lnTo>
                <a:lnTo>
                  <a:pt x="848170" y="6603627"/>
                </a:lnTo>
                <a:lnTo>
                  <a:pt x="848871" y="6589444"/>
                </a:lnTo>
                <a:lnTo>
                  <a:pt x="845246" y="6576472"/>
                </a:lnTo>
                <a:lnTo>
                  <a:pt x="837297" y="6564706"/>
                </a:lnTo>
                <a:lnTo>
                  <a:pt x="826634" y="6559915"/>
                </a:lnTo>
                <a:lnTo>
                  <a:pt x="839268" y="6543953"/>
                </a:lnTo>
                <a:lnTo>
                  <a:pt x="858876" y="6530705"/>
                </a:lnTo>
                <a:lnTo>
                  <a:pt x="879694" y="6521781"/>
                </a:lnTo>
                <a:lnTo>
                  <a:pt x="901550" y="6511011"/>
                </a:lnTo>
                <a:lnTo>
                  <a:pt x="919716" y="6498166"/>
                </a:lnTo>
                <a:lnTo>
                  <a:pt x="912404" y="6483115"/>
                </a:lnTo>
                <a:lnTo>
                  <a:pt x="902375" y="6475038"/>
                </a:lnTo>
                <a:lnTo>
                  <a:pt x="889466" y="6467767"/>
                </a:lnTo>
                <a:lnTo>
                  <a:pt x="878804" y="6462976"/>
                </a:lnTo>
                <a:lnTo>
                  <a:pt x="868374" y="6453459"/>
                </a:lnTo>
                <a:lnTo>
                  <a:pt x="860022" y="6440251"/>
                </a:lnTo>
                <a:lnTo>
                  <a:pt x="855020" y="6416785"/>
                </a:lnTo>
                <a:lnTo>
                  <a:pt x="862927" y="6400589"/>
                </a:lnTo>
                <a:lnTo>
                  <a:pt x="861083" y="6399551"/>
                </a:lnTo>
                <a:lnTo>
                  <a:pt x="857395" y="6397473"/>
                </a:lnTo>
                <a:lnTo>
                  <a:pt x="853303" y="6393955"/>
                </a:lnTo>
                <a:lnTo>
                  <a:pt x="852498" y="6391072"/>
                </a:lnTo>
                <a:lnTo>
                  <a:pt x="850653" y="6390033"/>
                </a:lnTo>
                <a:lnTo>
                  <a:pt x="846159" y="6385072"/>
                </a:lnTo>
                <a:lnTo>
                  <a:pt x="841835" y="6386281"/>
                </a:lnTo>
                <a:lnTo>
                  <a:pt x="838952" y="6387086"/>
                </a:lnTo>
                <a:lnTo>
                  <a:pt x="832550" y="6391983"/>
                </a:lnTo>
                <a:lnTo>
                  <a:pt x="830303" y="6389504"/>
                </a:lnTo>
                <a:lnTo>
                  <a:pt x="829900" y="6388062"/>
                </a:lnTo>
                <a:lnTo>
                  <a:pt x="828289" y="6382296"/>
                </a:lnTo>
                <a:lnTo>
                  <a:pt x="832614" y="6381087"/>
                </a:lnTo>
                <a:lnTo>
                  <a:pt x="835095" y="6378841"/>
                </a:lnTo>
                <a:lnTo>
                  <a:pt x="833483" y="6373075"/>
                </a:lnTo>
                <a:lnTo>
                  <a:pt x="837808" y="6371867"/>
                </a:lnTo>
                <a:lnTo>
                  <a:pt x="838613" y="6374749"/>
                </a:lnTo>
                <a:lnTo>
                  <a:pt x="842301" y="6376826"/>
                </a:lnTo>
                <a:lnTo>
                  <a:pt x="844146" y="6377865"/>
                </a:lnTo>
                <a:lnTo>
                  <a:pt x="847834" y="6379942"/>
                </a:lnTo>
                <a:lnTo>
                  <a:pt x="849276" y="6379541"/>
                </a:lnTo>
                <a:lnTo>
                  <a:pt x="852159" y="6378735"/>
                </a:lnTo>
                <a:lnTo>
                  <a:pt x="851354" y="6375851"/>
                </a:lnTo>
                <a:lnTo>
                  <a:pt x="847262" y="6372333"/>
                </a:lnTo>
                <a:lnTo>
                  <a:pt x="848132" y="6364320"/>
                </a:lnTo>
                <a:lnTo>
                  <a:pt x="849805" y="6359190"/>
                </a:lnTo>
                <a:lnTo>
                  <a:pt x="850442" y="6355904"/>
                </a:lnTo>
                <a:lnTo>
                  <a:pt x="849637" y="6353021"/>
                </a:lnTo>
                <a:lnTo>
                  <a:pt x="849234" y="6351579"/>
                </a:lnTo>
                <a:lnTo>
                  <a:pt x="847792" y="6351982"/>
                </a:lnTo>
                <a:lnTo>
                  <a:pt x="851311" y="6347891"/>
                </a:lnTo>
                <a:lnTo>
                  <a:pt x="853388" y="6344203"/>
                </a:lnTo>
                <a:lnTo>
                  <a:pt x="852180" y="6339878"/>
                </a:lnTo>
                <a:lnTo>
                  <a:pt x="848089" y="6336359"/>
                </a:lnTo>
                <a:lnTo>
                  <a:pt x="851608" y="6332267"/>
                </a:lnTo>
                <a:lnTo>
                  <a:pt x="854491" y="6331463"/>
                </a:lnTo>
                <a:lnTo>
                  <a:pt x="853282" y="6327139"/>
                </a:lnTo>
                <a:lnTo>
                  <a:pt x="849594" y="6325060"/>
                </a:lnTo>
                <a:lnTo>
                  <a:pt x="848386" y="6320736"/>
                </a:lnTo>
                <a:lnTo>
                  <a:pt x="846139" y="6318256"/>
                </a:lnTo>
                <a:lnTo>
                  <a:pt x="844930" y="6313932"/>
                </a:lnTo>
                <a:lnTo>
                  <a:pt x="849255" y="6312724"/>
                </a:lnTo>
                <a:lnTo>
                  <a:pt x="855254" y="6306385"/>
                </a:lnTo>
                <a:lnTo>
                  <a:pt x="858773" y="6302294"/>
                </a:lnTo>
                <a:lnTo>
                  <a:pt x="862526" y="6293475"/>
                </a:lnTo>
                <a:lnTo>
                  <a:pt x="861953" y="6285865"/>
                </a:lnTo>
                <a:lnTo>
                  <a:pt x="859304" y="6281943"/>
                </a:lnTo>
                <a:lnTo>
                  <a:pt x="863628" y="6280735"/>
                </a:lnTo>
                <a:lnTo>
                  <a:pt x="862823" y="6277852"/>
                </a:lnTo>
                <a:lnTo>
                  <a:pt x="862420" y="6276411"/>
                </a:lnTo>
                <a:lnTo>
                  <a:pt x="864497" y="6272723"/>
                </a:lnTo>
                <a:lnTo>
                  <a:pt x="865133" y="6269436"/>
                </a:lnTo>
                <a:lnTo>
                  <a:pt x="868017" y="6268630"/>
                </a:lnTo>
                <a:lnTo>
                  <a:pt x="867613" y="6267190"/>
                </a:lnTo>
                <a:lnTo>
                  <a:pt x="868249" y="6263904"/>
                </a:lnTo>
                <a:lnTo>
                  <a:pt x="867041" y="6259579"/>
                </a:lnTo>
                <a:lnTo>
                  <a:pt x="865430" y="6253814"/>
                </a:lnTo>
                <a:lnTo>
                  <a:pt x="868313" y="6253009"/>
                </a:lnTo>
                <a:lnTo>
                  <a:pt x="872235" y="6250359"/>
                </a:lnTo>
                <a:lnTo>
                  <a:pt x="874312" y="6246669"/>
                </a:lnTo>
                <a:lnTo>
                  <a:pt x="876390" y="6242981"/>
                </a:lnTo>
                <a:lnTo>
                  <a:pt x="880714" y="6241773"/>
                </a:lnTo>
                <a:lnTo>
                  <a:pt x="880311" y="6240332"/>
                </a:lnTo>
                <a:lnTo>
                  <a:pt x="876622" y="6238254"/>
                </a:lnTo>
                <a:lnTo>
                  <a:pt x="874375" y="6235773"/>
                </a:lnTo>
                <a:lnTo>
                  <a:pt x="871090" y="6235138"/>
                </a:lnTo>
                <a:lnTo>
                  <a:pt x="873168" y="6231450"/>
                </a:lnTo>
                <a:lnTo>
                  <a:pt x="873401" y="6226722"/>
                </a:lnTo>
                <a:lnTo>
                  <a:pt x="871790" y="6220956"/>
                </a:lnTo>
                <a:lnTo>
                  <a:pt x="871387" y="6219515"/>
                </a:lnTo>
                <a:lnTo>
                  <a:pt x="869140" y="6217035"/>
                </a:lnTo>
                <a:lnTo>
                  <a:pt x="866257" y="6217840"/>
                </a:lnTo>
                <a:lnTo>
                  <a:pt x="868737" y="6215593"/>
                </a:lnTo>
                <a:lnTo>
                  <a:pt x="870179" y="6215190"/>
                </a:lnTo>
                <a:lnTo>
                  <a:pt x="873465" y="6215826"/>
                </a:lnTo>
                <a:lnTo>
                  <a:pt x="877153" y="6217904"/>
                </a:lnTo>
                <a:lnTo>
                  <a:pt x="877556" y="6219345"/>
                </a:lnTo>
                <a:lnTo>
                  <a:pt x="883152" y="6211566"/>
                </a:lnTo>
                <a:lnTo>
                  <a:pt x="880969" y="6198190"/>
                </a:lnTo>
                <a:lnTo>
                  <a:pt x="880629" y="6185852"/>
                </a:lnTo>
                <a:lnTo>
                  <a:pt x="881498" y="6177840"/>
                </a:lnTo>
                <a:lnTo>
                  <a:pt x="888133" y="6168215"/>
                </a:lnTo>
                <a:lnTo>
                  <a:pt x="883005" y="6166541"/>
                </a:lnTo>
                <a:lnTo>
                  <a:pt x="882602" y="6165099"/>
                </a:lnTo>
                <a:lnTo>
                  <a:pt x="878913" y="6163022"/>
                </a:lnTo>
                <a:lnTo>
                  <a:pt x="881796" y="6162216"/>
                </a:lnTo>
                <a:lnTo>
                  <a:pt x="880991" y="6159333"/>
                </a:lnTo>
                <a:lnTo>
                  <a:pt x="877704" y="6158697"/>
                </a:lnTo>
                <a:lnTo>
                  <a:pt x="876899" y="6155814"/>
                </a:lnTo>
                <a:lnTo>
                  <a:pt x="875458" y="6156216"/>
                </a:lnTo>
                <a:lnTo>
                  <a:pt x="876665" y="6160542"/>
                </a:lnTo>
                <a:lnTo>
                  <a:pt x="872575" y="6157023"/>
                </a:lnTo>
                <a:lnTo>
                  <a:pt x="871367" y="6152698"/>
                </a:lnTo>
                <a:lnTo>
                  <a:pt x="869353" y="6145491"/>
                </a:lnTo>
                <a:lnTo>
                  <a:pt x="868145" y="6141166"/>
                </a:lnTo>
                <a:lnTo>
                  <a:pt x="863651" y="6136206"/>
                </a:lnTo>
                <a:lnTo>
                  <a:pt x="863247" y="6134764"/>
                </a:lnTo>
                <a:lnTo>
                  <a:pt x="860195" y="6129401"/>
                </a:lnTo>
                <a:lnTo>
                  <a:pt x="852988" y="6131414"/>
                </a:lnTo>
                <a:lnTo>
                  <a:pt x="853794" y="6134298"/>
                </a:lnTo>
                <a:lnTo>
                  <a:pt x="856040" y="6136778"/>
                </a:lnTo>
                <a:lnTo>
                  <a:pt x="858924" y="6135973"/>
                </a:lnTo>
                <a:lnTo>
                  <a:pt x="861806" y="6135168"/>
                </a:lnTo>
                <a:lnTo>
                  <a:pt x="862209" y="6136608"/>
                </a:lnTo>
                <a:lnTo>
                  <a:pt x="860132" y="6140296"/>
                </a:lnTo>
                <a:lnTo>
                  <a:pt x="858054" y="6143986"/>
                </a:lnTo>
                <a:lnTo>
                  <a:pt x="857015" y="6145829"/>
                </a:lnTo>
                <a:lnTo>
                  <a:pt x="857821" y="6148713"/>
                </a:lnTo>
                <a:lnTo>
                  <a:pt x="860068" y="6151194"/>
                </a:lnTo>
                <a:lnTo>
                  <a:pt x="858627" y="6151595"/>
                </a:lnTo>
                <a:lnTo>
                  <a:pt x="855744" y="6152401"/>
                </a:lnTo>
                <a:lnTo>
                  <a:pt x="851419" y="6153610"/>
                </a:lnTo>
                <a:lnTo>
                  <a:pt x="846055" y="6156662"/>
                </a:lnTo>
                <a:lnTo>
                  <a:pt x="841731" y="6157870"/>
                </a:lnTo>
                <a:lnTo>
                  <a:pt x="838848" y="6158676"/>
                </a:lnTo>
                <a:lnTo>
                  <a:pt x="841669" y="6168766"/>
                </a:lnTo>
                <a:lnTo>
                  <a:pt x="847772" y="6179493"/>
                </a:lnTo>
                <a:lnTo>
                  <a:pt x="855319" y="6189816"/>
                </a:lnTo>
                <a:lnTo>
                  <a:pt x="861827" y="6201984"/>
                </a:lnTo>
                <a:lnTo>
                  <a:pt x="843448" y="6180700"/>
                </a:lnTo>
                <a:lnTo>
                  <a:pt x="828991" y="6156768"/>
                </a:lnTo>
                <a:lnTo>
                  <a:pt x="825302" y="6154690"/>
                </a:lnTo>
                <a:lnTo>
                  <a:pt x="824667" y="6157976"/>
                </a:lnTo>
                <a:lnTo>
                  <a:pt x="822589" y="6161664"/>
                </a:lnTo>
                <a:lnTo>
                  <a:pt x="819706" y="6162470"/>
                </a:lnTo>
                <a:lnTo>
                  <a:pt x="818264" y="6162872"/>
                </a:lnTo>
                <a:lnTo>
                  <a:pt x="817459" y="6159990"/>
                </a:lnTo>
                <a:lnTo>
                  <a:pt x="813770" y="6157912"/>
                </a:lnTo>
                <a:lnTo>
                  <a:pt x="813368" y="6156471"/>
                </a:lnTo>
                <a:lnTo>
                  <a:pt x="810486" y="6157276"/>
                </a:lnTo>
                <a:lnTo>
                  <a:pt x="810252" y="6162004"/>
                </a:lnTo>
                <a:lnTo>
                  <a:pt x="806563" y="6159926"/>
                </a:lnTo>
                <a:lnTo>
                  <a:pt x="806160" y="6158485"/>
                </a:lnTo>
                <a:lnTo>
                  <a:pt x="808238" y="6154796"/>
                </a:lnTo>
                <a:lnTo>
                  <a:pt x="807030" y="6150471"/>
                </a:lnTo>
                <a:lnTo>
                  <a:pt x="806224" y="6147589"/>
                </a:lnTo>
                <a:lnTo>
                  <a:pt x="804549" y="6152719"/>
                </a:lnTo>
                <a:lnTo>
                  <a:pt x="802472" y="6156408"/>
                </a:lnTo>
                <a:lnTo>
                  <a:pt x="802238" y="6161134"/>
                </a:lnTo>
                <a:lnTo>
                  <a:pt x="800967" y="6167705"/>
                </a:lnTo>
                <a:lnTo>
                  <a:pt x="798487" y="6169953"/>
                </a:lnTo>
                <a:lnTo>
                  <a:pt x="797850" y="6173238"/>
                </a:lnTo>
                <a:lnTo>
                  <a:pt x="792085" y="6174850"/>
                </a:lnTo>
                <a:lnTo>
                  <a:pt x="793293" y="6179174"/>
                </a:lnTo>
                <a:lnTo>
                  <a:pt x="794501" y="6183498"/>
                </a:lnTo>
                <a:lnTo>
                  <a:pt x="794670" y="6189667"/>
                </a:lnTo>
                <a:lnTo>
                  <a:pt x="795073" y="6191109"/>
                </a:lnTo>
                <a:lnTo>
                  <a:pt x="793801" y="6197679"/>
                </a:lnTo>
                <a:lnTo>
                  <a:pt x="798126" y="6196472"/>
                </a:lnTo>
                <a:lnTo>
                  <a:pt x="800204" y="6192783"/>
                </a:lnTo>
                <a:lnTo>
                  <a:pt x="802281" y="6189095"/>
                </a:lnTo>
                <a:lnTo>
                  <a:pt x="802515" y="6184368"/>
                </a:lnTo>
                <a:lnTo>
                  <a:pt x="804189" y="6179238"/>
                </a:lnTo>
                <a:lnTo>
                  <a:pt x="805863" y="6174108"/>
                </a:lnTo>
                <a:lnTo>
                  <a:pt x="805694" y="6167939"/>
                </a:lnTo>
                <a:lnTo>
                  <a:pt x="811460" y="6166328"/>
                </a:lnTo>
                <a:lnTo>
                  <a:pt x="813071" y="6172093"/>
                </a:lnTo>
                <a:lnTo>
                  <a:pt x="810591" y="6174341"/>
                </a:lnTo>
                <a:lnTo>
                  <a:pt x="808513" y="6178030"/>
                </a:lnTo>
                <a:lnTo>
                  <a:pt x="808916" y="6179470"/>
                </a:lnTo>
                <a:lnTo>
                  <a:pt x="809722" y="6182354"/>
                </a:lnTo>
                <a:lnTo>
                  <a:pt x="812605" y="6181549"/>
                </a:lnTo>
                <a:lnTo>
                  <a:pt x="814682" y="6177859"/>
                </a:lnTo>
                <a:lnTo>
                  <a:pt x="818604" y="6175210"/>
                </a:lnTo>
                <a:lnTo>
                  <a:pt x="820681" y="6171521"/>
                </a:lnTo>
                <a:lnTo>
                  <a:pt x="825006" y="6170313"/>
                </a:lnTo>
                <a:lnTo>
                  <a:pt x="822695" y="6178729"/>
                </a:lnTo>
                <a:lnTo>
                  <a:pt x="816696" y="6185067"/>
                </a:lnTo>
                <a:lnTo>
                  <a:pt x="811099" y="6192846"/>
                </a:lnTo>
                <a:lnTo>
                  <a:pt x="805100" y="6199186"/>
                </a:lnTo>
                <a:lnTo>
                  <a:pt x="807348" y="6201665"/>
                </a:lnTo>
                <a:lnTo>
                  <a:pt x="807750" y="6203107"/>
                </a:lnTo>
                <a:lnTo>
                  <a:pt x="808555" y="6205990"/>
                </a:lnTo>
                <a:lnTo>
                  <a:pt x="812647" y="6209508"/>
                </a:lnTo>
                <a:lnTo>
                  <a:pt x="809764" y="6210314"/>
                </a:lnTo>
                <a:lnTo>
                  <a:pt x="805037" y="6210081"/>
                </a:lnTo>
                <a:lnTo>
                  <a:pt x="802556" y="6212328"/>
                </a:lnTo>
                <a:lnTo>
                  <a:pt x="801920" y="6215614"/>
                </a:lnTo>
                <a:lnTo>
                  <a:pt x="803128" y="6219939"/>
                </a:lnTo>
                <a:lnTo>
                  <a:pt x="799843" y="6219302"/>
                </a:lnTo>
                <a:lnTo>
                  <a:pt x="798401" y="6219705"/>
                </a:lnTo>
                <a:lnTo>
                  <a:pt x="795518" y="6220510"/>
                </a:lnTo>
                <a:lnTo>
                  <a:pt x="792635" y="6221316"/>
                </a:lnTo>
                <a:lnTo>
                  <a:pt x="790389" y="6218836"/>
                </a:lnTo>
                <a:lnTo>
                  <a:pt x="791194" y="6221719"/>
                </a:lnTo>
                <a:lnTo>
                  <a:pt x="788311" y="6222524"/>
                </a:lnTo>
                <a:lnTo>
                  <a:pt x="784389" y="6225173"/>
                </a:lnTo>
                <a:lnTo>
                  <a:pt x="778624" y="6226784"/>
                </a:lnTo>
                <a:lnTo>
                  <a:pt x="775104" y="6230876"/>
                </a:lnTo>
                <a:lnTo>
                  <a:pt x="772221" y="6231682"/>
                </a:lnTo>
                <a:lnTo>
                  <a:pt x="768703" y="6235772"/>
                </a:lnTo>
                <a:lnTo>
                  <a:pt x="775042" y="6241772"/>
                </a:lnTo>
                <a:lnTo>
                  <a:pt x="779131" y="6245291"/>
                </a:lnTo>
                <a:lnTo>
                  <a:pt x="781146" y="6252498"/>
                </a:lnTo>
                <a:lnTo>
                  <a:pt x="782353" y="6256822"/>
                </a:lnTo>
                <a:lnTo>
                  <a:pt x="781486" y="6264836"/>
                </a:lnTo>
                <a:lnTo>
                  <a:pt x="785174" y="6266913"/>
                </a:lnTo>
                <a:lnTo>
                  <a:pt x="788056" y="6266107"/>
                </a:lnTo>
                <a:lnTo>
                  <a:pt x="787251" y="6263225"/>
                </a:lnTo>
                <a:lnTo>
                  <a:pt x="788694" y="6262822"/>
                </a:lnTo>
                <a:lnTo>
                  <a:pt x="790770" y="6259134"/>
                </a:lnTo>
                <a:lnTo>
                  <a:pt x="793652" y="6258329"/>
                </a:lnTo>
                <a:lnTo>
                  <a:pt x="794458" y="6261211"/>
                </a:lnTo>
                <a:lnTo>
                  <a:pt x="792381" y="6264900"/>
                </a:lnTo>
                <a:lnTo>
                  <a:pt x="789900" y="6267147"/>
                </a:lnTo>
                <a:lnTo>
                  <a:pt x="786381" y="6271237"/>
                </a:lnTo>
                <a:lnTo>
                  <a:pt x="782057" y="6272445"/>
                </a:lnTo>
                <a:lnTo>
                  <a:pt x="777966" y="6268928"/>
                </a:lnTo>
                <a:lnTo>
                  <a:pt x="771628" y="6262928"/>
                </a:lnTo>
                <a:lnTo>
                  <a:pt x="763847" y="6257331"/>
                </a:lnTo>
                <a:lnTo>
                  <a:pt x="760796" y="6251968"/>
                </a:lnTo>
                <a:lnTo>
                  <a:pt x="759185" y="6246202"/>
                </a:lnTo>
                <a:lnTo>
                  <a:pt x="756302" y="6247008"/>
                </a:lnTo>
                <a:lnTo>
                  <a:pt x="753820" y="6249254"/>
                </a:lnTo>
                <a:lnTo>
                  <a:pt x="754627" y="6252138"/>
                </a:lnTo>
                <a:lnTo>
                  <a:pt x="755835" y="6256462"/>
                </a:lnTo>
                <a:lnTo>
                  <a:pt x="756641" y="6259345"/>
                </a:lnTo>
                <a:lnTo>
                  <a:pt x="754393" y="6256865"/>
                </a:lnTo>
                <a:lnTo>
                  <a:pt x="753185" y="6252541"/>
                </a:lnTo>
                <a:lnTo>
                  <a:pt x="751977" y="6248216"/>
                </a:lnTo>
                <a:lnTo>
                  <a:pt x="755496" y="6244125"/>
                </a:lnTo>
                <a:lnTo>
                  <a:pt x="757574" y="6240436"/>
                </a:lnTo>
                <a:lnTo>
                  <a:pt x="761494" y="6237786"/>
                </a:lnTo>
                <a:lnTo>
                  <a:pt x="757001" y="6232827"/>
                </a:lnTo>
                <a:lnTo>
                  <a:pt x="754351" y="6228905"/>
                </a:lnTo>
                <a:lnTo>
                  <a:pt x="752338" y="6221697"/>
                </a:lnTo>
                <a:lnTo>
                  <a:pt x="751130" y="6217372"/>
                </a:lnTo>
                <a:lnTo>
                  <a:pt x="746635" y="6212412"/>
                </a:lnTo>
                <a:lnTo>
                  <a:pt x="743752" y="6213217"/>
                </a:lnTo>
                <a:lnTo>
                  <a:pt x="743116" y="6216503"/>
                </a:lnTo>
                <a:lnTo>
                  <a:pt x="745364" y="6218983"/>
                </a:lnTo>
                <a:lnTo>
                  <a:pt x="745765" y="6220426"/>
                </a:lnTo>
                <a:lnTo>
                  <a:pt x="746571" y="6223308"/>
                </a:lnTo>
                <a:lnTo>
                  <a:pt x="745130" y="6223711"/>
                </a:lnTo>
                <a:lnTo>
                  <a:pt x="741442" y="6221634"/>
                </a:lnTo>
                <a:lnTo>
                  <a:pt x="741039" y="6220192"/>
                </a:lnTo>
                <a:lnTo>
                  <a:pt x="736714" y="6221400"/>
                </a:lnTo>
                <a:lnTo>
                  <a:pt x="737986" y="6214828"/>
                </a:lnTo>
                <a:lnTo>
                  <a:pt x="742311" y="6213620"/>
                </a:lnTo>
                <a:lnTo>
                  <a:pt x="746233" y="6210970"/>
                </a:lnTo>
                <a:lnTo>
                  <a:pt x="749519" y="6211606"/>
                </a:lnTo>
                <a:lnTo>
                  <a:pt x="748310" y="6207282"/>
                </a:lnTo>
                <a:lnTo>
                  <a:pt x="747505" y="6204399"/>
                </a:lnTo>
                <a:lnTo>
                  <a:pt x="744622" y="6205205"/>
                </a:lnTo>
                <a:lnTo>
                  <a:pt x="742544" y="6208893"/>
                </a:lnTo>
                <a:lnTo>
                  <a:pt x="741102" y="6209296"/>
                </a:lnTo>
                <a:lnTo>
                  <a:pt x="740297" y="6206413"/>
                </a:lnTo>
                <a:lnTo>
                  <a:pt x="737414" y="6207219"/>
                </a:lnTo>
                <a:lnTo>
                  <a:pt x="739894" y="6204971"/>
                </a:lnTo>
                <a:lnTo>
                  <a:pt x="741336" y="6204569"/>
                </a:lnTo>
                <a:lnTo>
                  <a:pt x="746297" y="6200075"/>
                </a:lnTo>
                <a:lnTo>
                  <a:pt x="746932" y="6196789"/>
                </a:lnTo>
                <a:lnTo>
                  <a:pt x="745089" y="6195751"/>
                </a:lnTo>
                <a:lnTo>
                  <a:pt x="738516" y="6194478"/>
                </a:lnTo>
                <a:lnTo>
                  <a:pt x="735867" y="6190556"/>
                </a:lnTo>
                <a:lnTo>
                  <a:pt x="734658" y="6186232"/>
                </a:lnTo>
                <a:lnTo>
                  <a:pt x="735295" y="6182947"/>
                </a:lnTo>
                <a:lnTo>
                  <a:pt x="739853" y="6177011"/>
                </a:lnTo>
                <a:lnTo>
                  <a:pt x="741061" y="6181336"/>
                </a:lnTo>
                <a:lnTo>
                  <a:pt x="742269" y="6185660"/>
                </a:lnTo>
                <a:lnTo>
                  <a:pt x="745321" y="6191024"/>
                </a:lnTo>
                <a:lnTo>
                  <a:pt x="749412" y="6194543"/>
                </a:lnTo>
                <a:lnTo>
                  <a:pt x="748268" y="6179322"/>
                </a:lnTo>
                <a:lnTo>
                  <a:pt x="752253" y="6165776"/>
                </a:lnTo>
                <a:lnTo>
                  <a:pt x="749668" y="6150958"/>
                </a:lnTo>
                <a:lnTo>
                  <a:pt x="748630" y="6152803"/>
                </a:lnTo>
                <a:lnTo>
                  <a:pt x="743435" y="6162024"/>
                </a:lnTo>
                <a:lnTo>
                  <a:pt x="741358" y="6165712"/>
                </a:lnTo>
                <a:lnTo>
                  <a:pt x="732136" y="6160519"/>
                </a:lnTo>
                <a:lnTo>
                  <a:pt x="726032" y="6149792"/>
                </a:lnTo>
                <a:lnTo>
                  <a:pt x="721369" y="6138663"/>
                </a:lnTo>
                <a:lnTo>
                  <a:pt x="713418" y="6126898"/>
                </a:lnTo>
                <a:lnTo>
                  <a:pt x="708458" y="6131392"/>
                </a:lnTo>
                <a:lnTo>
                  <a:pt x="702056" y="6136289"/>
                </a:lnTo>
                <a:lnTo>
                  <a:pt x="700043" y="6129082"/>
                </a:lnTo>
                <a:lnTo>
                  <a:pt x="696990" y="6123719"/>
                </a:lnTo>
                <a:lnTo>
                  <a:pt x="696588" y="6122277"/>
                </a:lnTo>
                <a:lnTo>
                  <a:pt x="694976" y="6116512"/>
                </a:lnTo>
                <a:lnTo>
                  <a:pt x="695210" y="6111783"/>
                </a:lnTo>
                <a:lnTo>
                  <a:pt x="691691" y="6115875"/>
                </a:lnTo>
                <a:lnTo>
                  <a:pt x="692094" y="6117317"/>
                </a:lnTo>
                <a:lnTo>
                  <a:pt x="690015" y="6121004"/>
                </a:lnTo>
                <a:lnTo>
                  <a:pt x="689380" y="6124290"/>
                </a:lnTo>
                <a:lnTo>
                  <a:pt x="684017" y="6127343"/>
                </a:lnTo>
                <a:lnTo>
                  <a:pt x="686497" y="6125096"/>
                </a:lnTo>
                <a:lnTo>
                  <a:pt x="684885" y="6119330"/>
                </a:lnTo>
                <a:lnTo>
                  <a:pt x="686560" y="6114200"/>
                </a:lnTo>
                <a:lnTo>
                  <a:pt x="685353" y="6109876"/>
                </a:lnTo>
                <a:lnTo>
                  <a:pt x="684547" y="6106993"/>
                </a:lnTo>
                <a:lnTo>
                  <a:pt x="683741" y="6104109"/>
                </a:lnTo>
                <a:lnTo>
                  <a:pt x="677573" y="6104280"/>
                </a:lnTo>
                <a:lnTo>
                  <a:pt x="676131" y="6104682"/>
                </a:lnTo>
                <a:lnTo>
                  <a:pt x="676534" y="6106123"/>
                </a:lnTo>
                <a:lnTo>
                  <a:pt x="678781" y="6108604"/>
                </a:lnTo>
                <a:lnTo>
                  <a:pt x="679586" y="6111487"/>
                </a:lnTo>
                <a:lnTo>
                  <a:pt x="679989" y="6112928"/>
                </a:lnTo>
                <a:lnTo>
                  <a:pt x="675263" y="6112695"/>
                </a:lnTo>
                <a:lnTo>
                  <a:pt x="669327" y="6108137"/>
                </a:lnTo>
                <a:lnTo>
                  <a:pt x="666040" y="6107502"/>
                </a:lnTo>
                <a:lnTo>
                  <a:pt x="664429" y="6101736"/>
                </a:lnTo>
                <a:lnTo>
                  <a:pt x="663221" y="6097411"/>
                </a:lnTo>
                <a:lnTo>
                  <a:pt x="667313" y="6100930"/>
                </a:lnTo>
                <a:lnTo>
                  <a:pt x="668755" y="6100527"/>
                </a:lnTo>
                <a:lnTo>
                  <a:pt x="674520" y="6098916"/>
                </a:lnTo>
                <a:lnTo>
                  <a:pt x="675559" y="6097073"/>
                </a:lnTo>
                <a:lnTo>
                  <a:pt x="677637" y="6093384"/>
                </a:lnTo>
                <a:lnTo>
                  <a:pt x="681558" y="6090734"/>
                </a:lnTo>
                <a:lnTo>
                  <a:pt x="680752" y="6087851"/>
                </a:lnTo>
                <a:lnTo>
                  <a:pt x="678505" y="6085370"/>
                </a:lnTo>
                <a:lnTo>
                  <a:pt x="675220" y="6084735"/>
                </a:lnTo>
                <a:lnTo>
                  <a:pt x="671531" y="6082657"/>
                </a:lnTo>
                <a:lnTo>
                  <a:pt x="670726" y="6079774"/>
                </a:lnTo>
                <a:lnTo>
                  <a:pt x="675284" y="6073839"/>
                </a:lnTo>
                <a:lnTo>
                  <a:pt x="675516" y="6069112"/>
                </a:lnTo>
                <a:lnTo>
                  <a:pt x="676386" y="6061098"/>
                </a:lnTo>
                <a:lnTo>
                  <a:pt x="679100" y="6054125"/>
                </a:lnTo>
                <a:lnTo>
                  <a:pt x="680774" y="6048995"/>
                </a:lnTo>
                <a:lnTo>
                  <a:pt x="680414" y="6075513"/>
                </a:lnTo>
                <a:lnTo>
                  <a:pt x="689740" y="6097771"/>
                </a:lnTo>
                <a:lnTo>
                  <a:pt x="704430" y="6116977"/>
                </a:lnTo>
                <a:lnTo>
                  <a:pt x="703625" y="6114094"/>
                </a:lnTo>
                <a:lnTo>
                  <a:pt x="702417" y="6109770"/>
                </a:lnTo>
                <a:lnTo>
                  <a:pt x="701208" y="6105445"/>
                </a:lnTo>
                <a:lnTo>
                  <a:pt x="699195" y="6098238"/>
                </a:lnTo>
                <a:lnTo>
                  <a:pt x="697181" y="6091031"/>
                </a:lnTo>
                <a:lnTo>
                  <a:pt x="690843" y="6085032"/>
                </a:lnTo>
                <a:lnTo>
                  <a:pt x="695167" y="6083824"/>
                </a:lnTo>
                <a:lnTo>
                  <a:pt x="694361" y="6080940"/>
                </a:lnTo>
                <a:lnTo>
                  <a:pt x="696841" y="6078694"/>
                </a:lnTo>
                <a:lnTo>
                  <a:pt x="696037" y="6075810"/>
                </a:lnTo>
                <a:lnTo>
                  <a:pt x="700361" y="6074602"/>
                </a:lnTo>
                <a:lnTo>
                  <a:pt x="692878" y="6053383"/>
                </a:lnTo>
                <a:lnTo>
                  <a:pt x="688045" y="6036085"/>
                </a:lnTo>
                <a:lnTo>
                  <a:pt x="677213" y="6025125"/>
                </a:lnTo>
                <a:lnTo>
                  <a:pt x="677849" y="6021839"/>
                </a:lnTo>
                <a:lnTo>
                  <a:pt x="683615" y="6020228"/>
                </a:lnTo>
                <a:lnTo>
                  <a:pt x="685057" y="6019826"/>
                </a:lnTo>
                <a:lnTo>
                  <a:pt x="682407" y="6015904"/>
                </a:lnTo>
                <a:lnTo>
                  <a:pt x="677913" y="6010943"/>
                </a:lnTo>
                <a:lnTo>
                  <a:pt x="675899" y="6003736"/>
                </a:lnTo>
                <a:lnTo>
                  <a:pt x="674691" y="5999412"/>
                </a:lnTo>
                <a:lnTo>
                  <a:pt x="670599" y="5995892"/>
                </a:lnTo>
                <a:lnTo>
                  <a:pt x="665469" y="5994218"/>
                </a:lnTo>
                <a:lnTo>
                  <a:pt x="662587" y="5995023"/>
                </a:lnTo>
                <a:lnTo>
                  <a:pt x="661145" y="5995426"/>
                </a:lnTo>
                <a:lnTo>
                  <a:pt x="661950" y="5998309"/>
                </a:lnTo>
                <a:lnTo>
                  <a:pt x="662353" y="5999751"/>
                </a:lnTo>
                <a:lnTo>
                  <a:pt x="663159" y="6002634"/>
                </a:lnTo>
                <a:lnTo>
                  <a:pt x="660276" y="6003439"/>
                </a:lnTo>
                <a:lnTo>
                  <a:pt x="657393" y="6004245"/>
                </a:lnTo>
                <a:lnTo>
                  <a:pt x="655146" y="6001764"/>
                </a:lnTo>
                <a:lnTo>
                  <a:pt x="654743" y="6000323"/>
                </a:lnTo>
                <a:lnTo>
                  <a:pt x="655380" y="5997037"/>
                </a:lnTo>
                <a:lnTo>
                  <a:pt x="654573" y="5994155"/>
                </a:lnTo>
                <a:lnTo>
                  <a:pt x="657054" y="5991907"/>
                </a:lnTo>
                <a:lnTo>
                  <a:pt x="656249" y="5989025"/>
                </a:lnTo>
                <a:lnTo>
                  <a:pt x="652560" y="5986948"/>
                </a:lnTo>
                <a:lnTo>
                  <a:pt x="651119" y="5987349"/>
                </a:lnTo>
                <a:lnTo>
                  <a:pt x="649041" y="5991038"/>
                </a:lnTo>
                <a:lnTo>
                  <a:pt x="646159" y="5991844"/>
                </a:lnTo>
                <a:lnTo>
                  <a:pt x="644716" y="5992247"/>
                </a:lnTo>
                <a:lnTo>
                  <a:pt x="640625" y="5988728"/>
                </a:lnTo>
                <a:lnTo>
                  <a:pt x="639417" y="5984403"/>
                </a:lnTo>
                <a:lnTo>
                  <a:pt x="641494" y="5980714"/>
                </a:lnTo>
                <a:lnTo>
                  <a:pt x="633482" y="5979845"/>
                </a:lnTo>
                <a:lnTo>
                  <a:pt x="622183" y="5978340"/>
                </a:lnTo>
                <a:lnTo>
                  <a:pt x="613768" y="5976030"/>
                </a:lnTo>
                <a:lnTo>
                  <a:pt x="614976" y="5980354"/>
                </a:lnTo>
                <a:lnTo>
                  <a:pt x="618664" y="5982431"/>
                </a:lnTo>
                <a:lnTo>
                  <a:pt x="621950" y="5983068"/>
                </a:lnTo>
                <a:lnTo>
                  <a:pt x="624197" y="5985547"/>
                </a:lnTo>
                <a:lnTo>
                  <a:pt x="622755" y="5985950"/>
                </a:lnTo>
                <a:lnTo>
                  <a:pt x="623964" y="5990275"/>
                </a:lnTo>
                <a:lnTo>
                  <a:pt x="624769" y="5993158"/>
                </a:lnTo>
                <a:lnTo>
                  <a:pt x="625977" y="5997482"/>
                </a:lnTo>
                <a:lnTo>
                  <a:pt x="626783" y="6000365"/>
                </a:lnTo>
                <a:lnTo>
                  <a:pt x="628627" y="6001404"/>
                </a:lnTo>
                <a:lnTo>
                  <a:pt x="632951" y="6000196"/>
                </a:lnTo>
                <a:lnTo>
                  <a:pt x="627991" y="6004689"/>
                </a:lnTo>
                <a:lnTo>
                  <a:pt x="626315" y="6009820"/>
                </a:lnTo>
                <a:lnTo>
                  <a:pt x="625045" y="6016391"/>
                </a:lnTo>
                <a:lnTo>
                  <a:pt x="627059" y="6023599"/>
                </a:lnTo>
                <a:lnTo>
                  <a:pt x="634032" y="6026311"/>
                </a:lnTo>
                <a:lnTo>
                  <a:pt x="635474" y="6025909"/>
                </a:lnTo>
                <a:lnTo>
                  <a:pt x="634668" y="6023026"/>
                </a:lnTo>
                <a:lnTo>
                  <a:pt x="634266" y="6021585"/>
                </a:lnTo>
                <a:lnTo>
                  <a:pt x="636343" y="6017897"/>
                </a:lnTo>
                <a:lnTo>
                  <a:pt x="637784" y="6017493"/>
                </a:lnTo>
                <a:lnTo>
                  <a:pt x="640667" y="6016688"/>
                </a:lnTo>
                <a:lnTo>
                  <a:pt x="645566" y="6023089"/>
                </a:lnTo>
                <a:lnTo>
                  <a:pt x="647578" y="6030297"/>
                </a:lnTo>
                <a:lnTo>
                  <a:pt x="649593" y="6037504"/>
                </a:lnTo>
                <a:lnTo>
                  <a:pt x="648723" y="6045517"/>
                </a:lnTo>
                <a:lnTo>
                  <a:pt x="647853" y="6053531"/>
                </a:lnTo>
                <a:lnTo>
                  <a:pt x="635283" y="6058597"/>
                </a:lnTo>
                <a:lnTo>
                  <a:pt x="631700" y="6073585"/>
                </a:lnTo>
                <a:lnTo>
                  <a:pt x="630365" y="6091051"/>
                </a:lnTo>
                <a:lnTo>
                  <a:pt x="635601" y="6109790"/>
                </a:lnTo>
                <a:lnTo>
                  <a:pt x="641240" y="6129971"/>
                </a:lnTo>
                <a:lnTo>
                  <a:pt x="645267" y="6144386"/>
                </a:lnTo>
                <a:lnTo>
                  <a:pt x="640137" y="6142711"/>
                </a:lnTo>
                <a:lnTo>
                  <a:pt x="636448" y="6140634"/>
                </a:lnTo>
                <a:lnTo>
                  <a:pt x="630915" y="6137518"/>
                </a:lnTo>
                <a:lnTo>
                  <a:pt x="628032" y="6138323"/>
                </a:lnTo>
                <a:lnTo>
                  <a:pt x="635812" y="6143919"/>
                </a:lnTo>
                <a:lnTo>
                  <a:pt x="638461" y="6147841"/>
                </a:lnTo>
                <a:lnTo>
                  <a:pt x="644164" y="6157126"/>
                </a:lnTo>
                <a:lnTo>
                  <a:pt x="649463" y="6164969"/>
                </a:lnTo>
                <a:lnTo>
                  <a:pt x="636490" y="6168594"/>
                </a:lnTo>
                <a:lnTo>
                  <a:pt x="640645" y="6161217"/>
                </a:lnTo>
                <a:lnTo>
                  <a:pt x="638632" y="6154010"/>
                </a:lnTo>
                <a:lnTo>
                  <a:pt x="634137" y="6149049"/>
                </a:lnTo>
                <a:lnTo>
                  <a:pt x="628604" y="6145933"/>
                </a:lnTo>
                <a:lnTo>
                  <a:pt x="620591" y="6145065"/>
                </a:lnTo>
                <a:lnTo>
                  <a:pt x="619319" y="6151635"/>
                </a:lnTo>
                <a:lnTo>
                  <a:pt x="619723" y="6153077"/>
                </a:lnTo>
                <a:lnTo>
                  <a:pt x="620529" y="6155960"/>
                </a:lnTo>
                <a:lnTo>
                  <a:pt x="621334" y="6158843"/>
                </a:lnTo>
                <a:lnTo>
                  <a:pt x="619891" y="6159246"/>
                </a:lnTo>
                <a:lnTo>
                  <a:pt x="617009" y="6160051"/>
                </a:lnTo>
                <a:lnTo>
                  <a:pt x="611879" y="6158377"/>
                </a:lnTo>
                <a:lnTo>
                  <a:pt x="612684" y="6161260"/>
                </a:lnTo>
                <a:lnTo>
                  <a:pt x="613087" y="6162701"/>
                </a:lnTo>
                <a:lnTo>
                  <a:pt x="615334" y="6165181"/>
                </a:lnTo>
                <a:lnTo>
                  <a:pt x="621100" y="6163570"/>
                </a:lnTo>
                <a:lnTo>
                  <a:pt x="622541" y="6163168"/>
                </a:lnTo>
                <a:lnTo>
                  <a:pt x="624619" y="6159480"/>
                </a:lnTo>
                <a:lnTo>
                  <a:pt x="628944" y="6158270"/>
                </a:lnTo>
                <a:lnTo>
                  <a:pt x="628074" y="6166284"/>
                </a:lnTo>
                <a:lnTo>
                  <a:pt x="629282" y="6170608"/>
                </a:lnTo>
                <a:lnTo>
                  <a:pt x="632972" y="6172686"/>
                </a:lnTo>
                <a:lnTo>
                  <a:pt x="638503" y="6175801"/>
                </a:lnTo>
                <a:lnTo>
                  <a:pt x="637868" y="6179088"/>
                </a:lnTo>
                <a:lnTo>
                  <a:pt x="632907" y="6183582"/>
                </a:lnTo>
                <a:lnTo>
                  <a:pt x="628583" y="6184789"/>
                </a:lnTo>
                <a:lnTo>
                  <a:pt x="624258" y="6185999"/>
                </a:lnTo>
                <a:lnTo>
                  <a:pt x="620337" y="6188648"/>
                </a:lnTo>
                <a:lnTo>
                  <a:pt x="618259" y="6192336"/>
                </a:lnTo>
                <a:lnTo>
                  <a:pt x="610247" y="6191467"/>
                </a:lnTo>
                <a:lnTo>
                  <a:pt x="605519" y="6191233"/>
                </a:lnTo>
                <a:lnTo>
                  <a:pt x="601025" y="6186273"/>
                </a:lnTo>
                <a:lnTo>
                  <a:pt x="599011" y="6179066"/>
                </a:lnTo>
                <a:lnTo>
                  <a:pt x="585402" y="6185977"/>
                </a:lnTo>
                <a:lnTo>
                  <a:pt x="581310" y="6182458"/>
                </a:lnTo>
                <a:lnTo>
                  <a:pt x="583387" y="6178769"/>
                </a:lnTo>
                <a:lnTo>
                  <a:pt x="585868" y="6176522"/>
                </a:lnTo>
                <a:lnTo>
                  <a:pt x="581375" y="6171562"/>
                </a:lnTo>
                <a:lnTo>
                  <a:pt x="580103" y="6178133"/>
                </a:lnTo>
                <a:lnTo>
                  <a:pt x="575778" y="6179341"/>
                </a:lnTo>
                <a:lnTo>
                  <a:pt x="571453" y="6180549"/>
                </a:lnTo>
                <a:lnTo>
                  <a:pt x="565518" y="6175991"/>
                </a:lnTo>
                <a:lnTo>
                  <a:pt x="558545" y="6173279"/>
                </a:lnTo>
                <a:lnTo>
                  <a:pt x="557336" y="6168954"/>
                </a:lnTo>
                <a:lnTo>
                  <a:pt x="560219" y="6168149"/>
                </a:lnTo>
                <a:lnTo>
                  <a:pt x="563103" y="6167343"/>
                </a:lnTo>
                <a:lnTo>
                  <a:pt x="564947" y="6168382"/>
                </a:lnTo>
                <a:lnTo>
                  <a:pt x="568634" y="6170460"/>
                </a:lnTo>
                <a:lnTo>
                  <a:pt x="556488" y="6138111"/>
                </a:lnTo>
                <a:lnTo>
                  <a:pt x="550510" y="6105593"/>
                </a:lnTo>
                <a:lnTo>
                  <a:pt x="549664" y="6074749"/>
                </a:lnTo>
                <a:lnTo>
                  <a:pt x="549620" y="6046788"/>
                </a:lnTo>
                <a:lnTo>
                  <a:pt x="546335" y="6046153"/>
                </a:lnTo>
                <a:lnTo>
                  <a:pt x="541842" y="6041192"/>
                </a:lnTo>
                <a:lnTo>
                  <a:pt x="539192" y="6037271"/>
                </a:lnTo>
                <a:lnTo>
                  <a:pt x="537178" y="6030063"/>
                </a:lnTo>
                <a:lnTo>
                  <a:pt x="537814" y="6026777"/>
                </a:lnTo>
                <a:lnTo>
                  <a:pt x="543580" y="6025166"/>
                </a:lnTo>
                <a:lnTo>
                  <a:pt x="543177" y="6023726"/>
                </a:lnTo>
                <a:lnTo>
                  <a:pt x="542371" y="6020842"/>
                </a:lnTo>
                <a:lnTo>
                  <a:pt x="543813" y="6020439"/>
                </a:lnTo>
                <a:lnTo>
                  <a:pt x="545021" y="6024764"/>
                </a:lnTo>
                <a:lnTo>
                  <a:pt x="545826" y="6027646"/>
                </a:lnTo>
                <a:lnTo>
                  <a:pt x="551890" y="6010413"/>
                </a:lnTo>
                <a:lnTo>
                  <a:pt x="550745" y="5995193"/>
                </a:lnTo>
                <a:lnTo>
                  <a:pt x="541821" y="5974375"/>
                </a:lnTo>
                <a:lnTo>
                  <a:pt x="538937" y="5975181"/>
                </a:lnTo>
                <a:lnTo>
                  <a:pt x="538301" y="5978466"/>
                </a:lnTo>
                <a:lnTo>
                  <a:pt x="539107" y="5981350"/>
                </a:lnTo>
                <a:lnTo>
                  <a:pt x="536627" y="5983597"/>
                </a:lnTo>
                <a:lnTo>
                  <a:pt x="534549" y="5987285"/>
                </a:lnTo>
                <a:lnTo>
                  <a:pt x="530226" y="5988493"/>
                </a:lnTo>
                <a:lnTo>
                  <a:pt x="532302" y="5984804"/>
                </a:lnTo>
                <a:lnTo>
                  <a:pt x="533341" y="5982961"/>
                </a:lnTo>
                <a:lnTo>
                  <a:pt x="532536" y="5980077"/>
                </a:lnTo>
                <a:lnTo>
                  <a:pt x="531730" y="5977194"/>
                </a:lnTo>
                <a:lnTo>
                  <a:pt x="529886" y="5976157"/>
                </a:lnTo>
                <a:lnTo>
                  <a:pt x="534210" y="5974947"/>
                </a:lnTo>
                <a:lnTo>
                  <a:pt x="538535" y="5973740"/>
                </a:lnTo>
                <a:lnTo>
                  <a:pt x="536288" y="5971259"/>
                </a:lnTo>
                <a:lnTo>
                  <a:pt x="535080" y="5966935"/>
                </a:lnTo>
                <a:lnTo>
                  <a:pt x="535715" y="5963649"/>
                </a:lnTo>
                <a:lnTo>
                  <a:pt x="537391" y="5958519"/>
                </a:lnTo>
                <a:lnTo>
                  <a:pt x="524077" y="5949807"/>
                </a:lnTo>
                <a:lnTo>
                  <a:pt x="510299" y="5950548"/>
                </a:lnTo>
                <a:lnTo>
                  <a:pt x="494209" y="5959706"/>
                </a:lnTo>
                <a:lnTo>
                  <a:pt x="488676" y="5956590"/>
                </a:lnTo>
                <a:lnTo>
                  <a:pt x="484586" y="5953071"/>
                </a:lnTo>
                <a:lnTo>
                  <a:pt x="481766" y="5942980"/>
                </a:lnTo>
                <a:lnTo>
                  <a:pt x="476063" y="5933696"/>
                </a:lnTo>
                <a:lnTo>
                  <a:pt x="469662" y="5938592"/>
                </a:lnTo>
                <a:lnTo>
                  <a:pt x="461013" y="5941008"/>
                </a:lnTo>
                <a:lnTo>
                  <a:pt x="450923" y="5943829"/>
                </a:lnTo>
                <a:lnTo>
                  <a:pt x="442910" y="5942959"/>
                </a:lnTo>
                <a:lnTo>
                  <a:pt x="429808" y="5968375"/>
                </a:lnTo>
                <a:lnTo>
                  <a:pt x="413422" y="5993155"/>
                </a:lnTo>
                <a:lnTo>
                  <a:pt x="397036" y="6017936"/>
                </a:lnTo>
                <a:lnTo>
                  <a:pt x="375116" y="6039600"/>
                </a:lnTo>
                <a:lnTo>
                  <a:pt x="344783" y="6058955"/>
                </a:lnTo>
                <a:lnTo>
                  <a:pt x="340288" y="6053995"/>
                </a:lnTo>
                <a:lnTo>
                  <a:pt x="337638" y="6050072"/>
                </a:lnTo>
                <a:lnTo>
                  <a:pt x="334755" y="6050877"/>
                </a:lnTo>
                <a:lnTo>
                  <a:pt x="330431" y="6052086"/>
                </a:lnTo>
                <a:lnTo>
                  <a:pt x="326743" y="6050008"/>
                </a:lnTo>
                <a:lnTo>
                  <a:pt x="322419" y="6051217"/>
                </a:lnTo>
                <a:lnTo>
                  <a:pt x="336791" y="6019228"/>
                </a:lnTo>
                <a:lnTo>
                  <a:pt x="347476" y="5985164"/>
                </a:lnTo>
                <a:lnTo>
                  <a:pt x="342579" y="5978761"/>
                </a:lnTo>
                <a:lnTo>
                  <a:pt x="340564" y="5971554"/>
                </a:lnTo>
                <a:lnTo>
                  <a:pt x="336707" y="5963308"/>
                </a:lnTo>
                <a:lnTo>
                  <a:pt x="333887" y="5953218"/>
                </a:lnTo>
                <a:lnTo>
                  <a:pt x="341900" y="5954087"/>
                </a:lnTo>
                <a:lnTo>
                  <a:pt x="343342" y="5953684"/>
                </a:lnTo>
                <a:lnTo>
                  <a:pt x="345420" y="5949995"/>
                </a:lnTo>
                <a:lnTo>
                  <a:pt x="344211" y="5945671"/>
                </a:lnTo>
                <a:lnTo>
                  <a:pt x="340522" y="5943593"/>
                </a:lnTo>
                <a:lnTo>
                  <a:pt x="337872" y="5939673"/>
                </a:lnTo>
                <a:lnTo>
                  <a:pt x="334184" y="5937594"/>
                </a:lnTo>
                <a:lnTo>
                  <a:pt x="333315" y="5945608"/>
                </a:lnTo>
                <a:lnTo>
                  <a:pt x="327718" y="5953387"/>
                </a:lnTo>
                <a:lnTo>
                  <a:pt x="319070" y="5955803"/>
                </a:lnTo>
                <a:lnTo>
                  <a:pt x="307537" y="5959026"/>
                </a:lnTo>
                <a:lnTo>
                  <a:pt x="295773" y="5966976"/>
                </a:lnTo>
                <a:lnTo>
                  <a:pt x="293123" y="5963053"/>
                </a:lnTo>
                <a:lnTo>
                  <a:pt x="288629" y="5958092"/>
                </a:lnTo>
                <a:lnTo>
                  <a:pt x="285344" y="5957457"/>
                </a:lnTo>
                <a:lnTo>
                  <a:pt x="282291" y="5952094"/>
                </a:lnTo>
                <a:lnTo>
                  <a:pt x="281084" y="5947769"/>
                </a:lnTo>
                <a:lnTo>
                  <a:pt x="279069" y="5940561"/>
                </a:lnTo>
                <a:lnTo>
                  <a:pt x="283393" y="5939354"/>
                </a:lnTo>
                <a:lnTo>
                  <a:pt x="287717" y="5938145"/>
                </a:lnTo>
                <a:lnTo>
                  <a:pt x="293484" y="5936535"/>
                </a:lnTo>
                <a:lnTo>
                  <a:pt x="298613" y="5938209"/>
                </a:lnTo>
                <a:lnTo>
                  <a:pt x="302938" y="5937001"/>
                </a:lnTo>
                <a:lnTo>
                  <a:pt x="307262" y="5935793"/>
                </a:lnTo>
                <a:lnTo>
                  <a:pt x="309339" y="5932105"/>
                </a:lnTo>
                <a:lnTo>
                  <a:pt x="312859" y="5928012"/>
                </a:lnTo>
                <a:lnTo>
                  <a:pt x="314534" y="5922883"/>
                </a:lnTo>
                <a:lnTo>
                  <a:pt x="313325" y="5918558"/>
                </a:lnTo>
                <a:lnTo>
                  <a:pt x="310506" y="5908468"/>
                </a:lnTo>
                <a:lnTo>
                  <a:pt x="330115" y="5895219"/>
                </a:lnTo>
                <a:lnTo>
                  <a:pt x="351165" y="5881567"/>
                </a:lnTo>
                <a:lnTo>
                  <a:pt x="374461" y="5870396"/>
                </a:lnTo>
                <a:lnTo>
                  <a:pt x="392862" y="5852823"/>
                </a:lnTo>
                <a:lnTo>
                  <a:pt x="385484" y="5848669"/>
                </a:lnTo>
                <a:lnTo>
                  <a:pt x="379953" y="5845552"/>
                </a:lnTo>
                <a:lnTo>
                  <a:pt x="377707" y="5843072"/>
                </a:lnTo>
                <a:lnTo>
                  <a:pt x="373614" y="5839553"/>
                </a:lnTo>
                <a:lnTo>
                  <a:pt x="368717" y="5833151"/>
                </a:lnTo>
                <a:lnTo>
                  <a:pt x="366300" y="5824503"/>
                </a:lnTo>
                <a:lnTo>
                  <a:pt x="366068" y="5829230"/>
                </a:lnTo>
                <a:lnTo>
                  <a:pt x="363184" y="5830035"/>
                </a:lnTo>
                <a:lnTo>
                  <a:pt x="362379" y="5827153"/>
                </a:lnTo>
                <a:lnTo>
                  <a:pt x="359092" y="5826517"/>
                </a:lnTo>
                <a:lnTo>
                  <a:pt x="350846" y="5830374"/>
                </a:lnTo>
                <a:lnTo>
                  <a:pt x="342367" y="5838960"/>
                </a:lnTo>
                <a:lnTo>
                  <a:pt x="333888" y="5847544"/>
                </a:lnTo>
                <a:lnTo>
                  <a:pt x="327253" y="5857169"/>
                </a:lnTo>
                <a:lnTo>
                  <a:pt x="325239" y="5849961"/>
                </a:lnTo>
                <a:lnTo>
                  <a:pt x="324031" y="5845637"/>
                </a:lnTo>
                <a:lnTo>
                  <a:pt x="320746" y="5845000"/>
                </a:lnTo>
                <a:lnTo>
                  <a:pt x="318499" y="5842520"/>
                </a:lnTo>
                <a:lnTo>
                  <a:pt x="314811" y="5840443"/>
                </a:lnTo>
                <a:lnTo>
                  <a:pt x="310083" y="5840210"/>
                </a:lnTo>
                <a:lnTo>
                  <a:pt x="306394" y="5838132"/>
                </a:lnTo>
                <a:lnTo>
                  <a:pt x="311651" y="5818015"/>
                </a:lnTo>
                <a:lnTo>
                  <a:pt x="320767" y="5806144"/>
                </a:lnTo>
                <a:lnTo>
                  <a:pt x="335182" y="5802117"/>
                </a:lnTo>
                <a:lnTo>
                  <a:pt x="349999" y="5799531"/>
                </a:lnTo>
                <a:lnTo>
                  <a:pt x="366025" y="5801270"/>
                </a:lnTo>
                <a:lnTo>
                  <a:pt x="366662" y="5797983"/>
                </a:lnTo>
                <a:lnTo>
                  <a:pt x="370179" y="5793893"/>
                </a:lnTo>
                <a:lnTo>
                  <a:pt x="371855" y="5788763"/>
                </a:lnTo>
                <a:lnTo>
                  <a:pt x="377387" y="5791878"/>
                </a:lnTo>
                <a:lnTo>
                  <a:pt x="382285" y="5798280"/>
                </a:lnTo>
                <a:lnTo>
                  <a:pt x="387182" y="5804682"/>
                </a:lnTo>
                <a:lnTo>
                  <a:pt x="403207" y="5806421"/>
                </a:lnTo>
                <a:lnTo>
                  <a:pt x="400324" y="5807226"/>
                </a:lnTo>
                <a:lnTo>
                  <a:pt x="403610" y="5807862"/>
                </a:lnTo>
                <a:lnTo>
                  <a:pt x="404415" y="5810746"/>
                </a:lnTo>
                <a:lnTo>
                  <a:pt x="405221" y="5813628"/>
                </a:lnTo>
                <a:lnTo>
                  <a:pt x="406663" y="5813225"/>
                </a:lnTo>
                <a:lnTo>
                  <a:pt x="411623" y="5808731"/>
                </a:lnTo>
                <a:lnTo>
                  <a:pt x="413064" y="5808328"/>
                </a:lnTo>
                <a:lnTo>
                  <a:pt x="416754" y="5810406"/>
                </a:lnTo>
                <a:lnTo>
                  <a:pt x="417155" y="5811848"/>
                </a:lnTo>
                <a:lnTo>
                  <a:pt x="415078" y="5815536"/>
                </a:lnTo>
                <a:lnTo>
                  <a:pt x="414272" y="5812653"/>
                </a:lnTo>
                <a:lnTo>
                  <a:pt x="412832" y="5813056"/>
                </a:lnTo>
                <a:lnTo>
                  <a:pt x="407065" y="5814666"/>
                </a:lnTo>
                <a:lnTo>
                  <a:pt x="414442" y="5818821"/>
                </a:lnTo>
                <a:lnTo>
                  <a:pt x="417091" y="5822743"/>
                </a:lnTo>
                <a:lnTo>
                  <a:pt x="417494" y="5824185"/>
                </a:lnTo>
                <a:lnTo>
                  <a:pt x="419105" y="5829951"/>
                </a:lnTo>
                <a:lnTo>
                  <a:pt x="420314" y="5834275"/>
                </a:lnTo>
                <a:lnTo>
                  <a:pt x="424404" y="5837794"/>
                </a:lnTo>
                <a:lnTo>
                  <a:pt x="429535" y="5839468"/>
                </a:lnTo>
                <a:lnTo>
                  <a:pt x="431612" y="5835780"/>
                </a:lnTo>
                <a:lnTo>
                  <a:pt x="431846" y="5831053"/>
                </a:lnTo>
                <a:lnTo>
                  <a:pt x="435937" y="5834572"/>
                </a:lnTo>
                <a:lnTo>
                  <a:pt x="439625" y="5836649"/>
                </a:lnTo>
                <a:lnTo>
                  <a:pt x="437548" y="5840338"/>
                </a:lnTo>
                <a:lnTo>
                  <a:pt x="435067" y="5842585"/>
                </a:lnTo>
                <a:lnTo>
                  <a:pt x="434432" y="5845871"/>
                </a:lnTo>
                <a:lnTo>
                  <a:pt x="443653" y="5851064"/>
                </a:lnTo>
                <a:lnTo>
                  <a:pt x="453509" y="5852973"/>
                </a:lnTo>
                <a:lnTo>
                  <a:pt x="450860" y="5849050"/>
                </a:lnTo>
                <a:lnTo>
                  <a:pt x="450055" y="5846168"/>
                </a:lnTo>
                <a:lnTo>
                  <a:pt x="446768" y="5845532"/>
                </a:lnTo>
                <a:lnTo>
                  <a:pt x="445963" y="5842649"/>
                </a:lnTo>
                <a:lnTo>
                  <a:pt x="449652" y="5844726"/>
                </a:lnTo>
                <a:lnTo>
                  <a:pt x="451093" y="5844323"/>
                </a:lnTo>
                <a:lnTo>
                  <a:pt x="450288" y="5841441"/>
                </a:lnTo>
                <a:lnTo>
                  <a:pt x="453171" y="5840635"/>
                </a:lnTo>
                <a:lnTo>
                  <a:pt x="456054" y="5839830"/>
                </a:lnTo>
                <a:lnTo>
                  <a:pt x="456859" y="5842712"/>
                </a:lnTo>
                <a:lnTo>
                  <a:pt x="457262" y="5844154"/>
                </a:lnTo>
                <a:lnTo>
                  <a:pt x="459509" y="5846634"/>
                </a:lnTo>
                <a:lnTo>
                  <a:pt x="458873" y="5849920"/>
                </a:lnTo>
                <a:lnTo>
                  <a:pt x="456393" y="5852167"/>
                </a:lnTo>
                <a:lnTo>
                  <a:pt x="454316" y="5855855"/>
                </a:lnTo>
                <a:lnTo>
                  <a:pt x="463536" y="5861049"/>
                </a:lnTo>
                <a:lnTo>
                  <a:pt x="473161" y="5867684"/>
                </a:lnTo>
                <a:lnTo>
                  <a:pt x="483187" y="5875761"/>
                </a:lnTo>
                <a:lnTo>
                  <a:pt x="492176" y="5885682"/>
                </a:lnTo>
                <a:lnTo>
                  <a:pt x="493617" y="5885278"/>
                </a:lnTo>
                <a:lnTo>
                  <a:pt x="497538" y="5882629"/>
                </a:lnTo>
                <a:lnTo>
                  <a:pt x="499617" y="5878941"/>
                </a:lnTo>
                <a:lnTo>
                  <a:pt x="501693" y="5875252"/>
                </a:lnTo>
                <a:lnTo>
                  <a:pt x="503134" y="5874849"/>
                </a:lnTo>
                <a:lnTo>
                  <a:pt x="508901" y="5873238"/>
                </a:lnTo>
                <a:lnTo>
                  <a:pt x="511720" y="5883329"/>
                </a:lnTo>
                <a:lnTo>
                  <a:pt x="513734" y="5890536"/>
                </a:lnTo>
                <a:lnTo>
                  <a:pt x="520072" y="5896535"/>
                </a:lnTo>
                <a:lnTo>
                  <a:pt x="523189" y="5891003"/>
                </a:lnTo>
                <a:lnTo>
                  <a:pt x="528148" y="5886508"/>
                </a:lnTo>
                <a:lnTo>
                  <a:pt x="532473" y="5885300"/>
                </a:lnTo>
                <a:lnTo>
                  <a:pt x="535356" y="5884494"/>
                </a:lnTo>
                <a:lnTo>
                  <a:pt x="539680" y="5883286"/>
                </a:lnTo>
                <a:lnTo>
                  <a:pt x="540890" y="5887611"/>
                </a:lnTo>
                <a:lnTo>
                  <a:pt x="544004" y="5882078"/>
                </a:lnTo>
                <a:lnTo>
                  <a:pt x="546315" y="5873663"/>
                </a:lnTo>
                <a:lnTo>
                  <a:pt x="547991" y="5868533"/>
                </a:lnTo>
                <a:lnTo>
                  <a:pt x="548054" y="5857637"/>
                </a:lnTo>
                <a:lnTo>
                  <a:pt x="553587" y="5860753"/>
                </a:lnTo>
                <a:lnTo>
                  <a:pt x="558483" y="5867155"/>
                </a:lnTo>
                <a:lnTo>
                  <a:pt x="560095" y="5872920"/>
                </a:lnTo>
                <a:lnTo>
                  <a:pt x="562109" y="5880128"/>
                </a:lnTo>
                <a:lnTo>
                  <a:pt x="561239" y="5888141"/>
                </a:lnTo>
                <a:lnTo>
                  <a:pt x="562850" y="5893907"/>
                </a:lnTo>
                <a:lnTo>
                  <a:pt x="567343" y="5898868"/>
                </a:lnTo>
                <a:lnTo>
                  <a:pt x="569993" y="5902789"/>
                </a:lnTo>
                <a:lnTo>
                  <a:pt x="573683" y="5904866"/>
                </a:lnTo>
                <a:lnTo>
                  <a:pt x="578410" y="5905100"/>
                </a:lnTo>
                <a:lnTo>
                  <a:pt x="582098" y="5907178"/>
                </a:lnTo>
                <a:lnTo>
                  <a:pt x="584175" y="5903489"/>
                </a:lnTo>
                <a:lnTo>
                  <a:pt x="583773" y="5902047"/>
                </a:lnTo>
                <a:lnTo>
                  <a:pt x="582967" y="5899165"/>
                </a:lnTo>
                <a:lnTo>
                  <a:pt x="579279" y="5897088"/>
                </a:lnTo>
                <a:lnTo>
                  <a:pt x="578876" y="5895646"/>
                </a:lnTo>
                <a:lnTo>
                  <a:pt x="577265" y="5889880"/>
                </a:lnTo>
                <a:lnTo>
                  <a:pt x="582394" y="5891554"/>
                </a:lnTo>
                <a:lnTo>
                  <a:pt x="586084" y="5893632"/>
                </a:lnTo>
                <a:lnTo>
                  <a:pt x="588161" y="5889943"/>
                </a:lnTo>
                <a:lnTo>
                  <a:pt x="588798" y="5886657"/>
                </a:lnTo>
                <a:lnTo>
                  <a:pt x="591680" y="5885852"/>
                </a:lnTo>
                <a:lnTo>
                  <a:pt x="595601" y="5883202"/>
                </a:lnTo>
                <a:lnTo>
                  <a:pt x="594393" y="5878879"/>
                </a:lnTo>
                <a:lnTo>
                  <a:pt x="593588" y="5875995"/>
                </a:lnTo>
                <a:lnTo>
                  <a:pt x="592146" y="5876398"/>
                </a:lnTo>
                <a:lnTo>
                  <a:pt x="586382" y="5878008"/>
                </a:lnTo>
                <a:lnTo>
                  <a:pt x="584939" y="5878412"/>
                </a:lnTo>
                <a:lnTo>
                  <a:pt x="582056" y="5879217"/>
                </a:lnTo>
                <a:lnTo>
                  <a:pt x="577223" y="5861919"/>
                </a:lnTo>
                <a:lnTo>
                  <a:pt x="575675" y="5845257"/>
                </a:lnTo>
                <a:lnTo>
                  <a:pt x="571648" y="5830842"/>
                </a:lnTo>
                <a:lnTo>
                  <a:pt x="570842" y="5827960"/>
                </a:lnTo>
                <a:lnTo>
                  <a:pt x="565076" y="5829571"/>
                </a:lnTo>
                <a:lnTo>
                  <a:pt x="563636" y="5829973"/>
                </a:lnTo>
                <a:lnTo>
                  <a:pt x="560752" y="5830779"/>
                </a:lnTo>
                <a:lnTo>
                  <a:pt x="561557" y="5833662"/>
                </a:lnTo>
                <a:lnTo>
                  <a:pt x="565648" y="5837181"/>
                </a:lnTo>
                <a:lnTo>
                  <a:pt x="568298" y="5841102"/>
                </a:lnTo>
                <a:lnTo>
                  <a:pt x="569909" y="5846868"/>
                </a:lnTo>
                <a:lnTo>
                  <a:pt x="571118" y="5851193"/>
                </a:lnTo>
                <a:lnTo>
                  <a:pt x="567599" y="5855285"/>
                </a:lnTo>
                <a:lnTo>
                  <a:pt x="566793" y="5852401"/>
                </a:lnTo>
                <a:lnTo>
                  <a:pt x="565988" y="5849518"/>
                </a:lnTo>
                <a:lnTo>
                  <a:pt x="561897" y="5845999"/>
                </a:lnTo>
                <a:lnTo>
                  <a:pt x="559247" y="5842078"/>
                </a:lnTo>
                <a:lnTo>
                  <a:pt x="555559" y="5840000"/>
                </a:lnTo>
                <a:lnTo>
                  <a:pt x="551870" y="5837923"/>
                </a:lnTo>
                <a:lnTo>
                  <a:pt x="551234" y="5841208"/>
                </a:lnTo>
                <a:lnTo>
                  <a:pt x="549156" y="5844896"/>
                </a:lnTo>
                <a:lnTo>
                  <a:pt x="548351" y="5842014"/>
                </a:lnTo>
                <a:lnTo>
                  <a:pt x="544663" y="5839936"/>
                </a:lnTo>
                <a:lnTo>
                  <a:pt x="542818" y="5838898"/>
                </a:lnTo>
                <a:lnTo>
                  <a:pt x="539130" y="5836820"/>
                </a:lnTo>
                <a:lnTo>
                  <a:pt x="535038" y="5833302"/>
                </a:lnTo>
                <a:lnTo>
                  <a:pt x="529506" y="5830185"/>
                </a:lnTo>
                <a:lnTo>
                  <a:pt x="534233" y="5830418"/>
                </a:lnTo>
                <a:lnTo>
                  <a:pt x="537116" y="5829612"/>
                </a:lnTo>
                <a:lnTo>
                  <a:pt x="541441" y="5828404"/>
                </a:lnTo>
                <a:lnTo>
                  <a:pt x="539596" y="5827366"/>
                </a:lnTo>
                <a:lnTo>
                  <a:pt x="538791" y="5824483"/>
                </a:lnTo>
                <a:lnTo>
                  <a:pt x="531584" y="5826496"/>
                </a:lnTo>
                <a:lnTo>
                  <a:pt x="527259" y="5827704"/>
                </a:lnTo>
                <a:lnTo>
                  <a:pt x="524376" y="5828510"/>
                </a:lnTo>
                <a:lnTo>
                  <a:pt x="522298" y="5832198"/>
                </a:lnTo>
                <a:lnTo>
                  <a:pt x="521259" y="5834043"/>
                </a:lnTo>
                <a:lnTo>
                  <a:pt x="516299" y="5838537"/>
                </a:lnTo>
                <a:lnTo>
                  <a:pt x="518377" y="5834848"/>
                </a:lnTo>
                <a:lnTo>
                  <a:pt x="517974" y="5833407"/>
                </a:lnTo>
                <a:lnTo>
                  <a:pt x="514285" y="5831329"/>
                </a:lnTo>
                <a:lnTo>
                  <a:pt x="513480" y="5828447"/>
                </a:lnTo>
                <a:lnTo>
                  <a:pt x="515960" y="5826199"/>
                </a:lnTo>
                <a:lnTo>
                  <a:pt x="493194" y="5817020"/>
                </a:lnTo>
                <a:lnTo>
                  <a:pt x="474752" y="5806633"/>
                </a:lnTo>
                <a:lnTo>
                  <a:pt x="459828" y="5792155"/>
                </a:lnTo>
                <a:lnTo>
                  <a:pt x="452345" y="5770936"/>
                </a:lnTo>
                <a:lnTo>
                  <a:pt x="436149" y="5763028"/>
                </a:lnTo>
                <a:lnTo>
                  <a:pt x="424914" y="5750627"/>
                </a:lnTo>
                <a:lnTo>
                  <a:pt x="413043" y="5741512"/>
                </a:lnTo>
                <a:lnTo>
                  <a:pt x="398290" y="5733202"/>
                </a:lnTo>
                <a:lnTo>
                  <a:pt x="396679" y="5727436"/>
                </a:lnTo>
                <a:lnTo>
                  <a:pt x="396277" y="5725995"/>
                </a:lnTo>
                <a:lnTo>
                  <a:pt x="394665" y="5720229"/>
                </a:lnTo>
                <a:lnTo>
                  <a:pt x="390574" y="5716710"/>
                </a:lnTo>
                <a:lnTo>
                  <a:pt x="386885" y="5714633"/>
                </a:lnTo>
                <a:lnTo>
                  <a:pt x="382561" y="5715841"/>
                </a:lnTo>
                <a:lnTo>
                  <a:pt x="382159" y="5714399"/>
                </a:lnTo>
                <a:lnTo>
                  <a:pt x="383833" y="5709269"/>
                </a:lnTo>
                <a:lnTo>
                  <a:pt x="384469" y="5705983"/>
                </a:lnTo>
                <a:lnTo>
                  <a:pt x="383663" y="5703100"/>
                </a:lnTo>
                <a:lnTo>
                  <a:pt x="382222" y="5703503"/>
                </a:lnTo>
                <a:lnTo>
                  <a:pt x="380144" y="5707192"/>
                </a:lnTo>
                <a:lnTo>
                  <a:pt x="378067" y="5710880"/>
                </a:lnTo>
                <a:lnTo>
                  <a:pt x="376626" y="5711283"/>
                </a:lnTo>
                <a:lnTo>
                  <a:pt x="375820" y="5708399"/>
                </a:lnTo>
                <a:lnTo>
                  <a:pt x="371729" y="5704880"/>
                </a:lnTo>
                <a:lnTo>
                  <a:pt x="374611" y="5704075"/>
                </a:lnTo>
                <a:lnTo>
                  <a:pt x="376053" y="5703672"/>
                </a:lnTo>
                <a:lnTo>
                  <a:pt x="375247" y="5700790"/>
                </a:lnTo>
                <a:lnTo>
                  <a:pt x="370118" y="5699114"/>
                </a:lnTo>
                <a:lnTo>
                  <a:pt x="362507" y="5699687"/>
                </a:lnTo>
                <a:lnTo>
                  <a:pt x="357378" y="5698013"/>
                </a:lnTo>
                <a:lnTo>
                  <a:pt x="348453" y="5677195"/>
                </a:lnTo>
                <a:lnTo>
                  <a:pt x="338320" y="5652055"/>
                </a:lnTo>
                <a:lnTo>
                  <a:pt x="325072" y="5632446"/>
                </a:lnTo>
                <a:lnTo>
                  <a:pt x="323863" y="5628122"/>
                </a:lnTo>
                <a:lnTo>
                  <a:pt x="325941" y="5624433"/>
                </a:lnTo>
                <a:lnTo>
                  <a:pt x="329460" y="5620342"/>
                </a:lnTo>
                <a:lnTo>
                  <a:pt x="314367" y="5599694"/>
                </a:lnTo>
                <a:lnTo>
                  <a:pt x="307117" y="5573748"/>
                </a:lnTo>
                <a:lnTo>
                  <a:pt x="305401" y="5550918"/>
                </a:lnTo>
                <a:lnTo>
                  <a:pt x="301436" y="5525607"/>
                </a:lnTo>
                <a:lnTo>
                  <a:pt x="291304" y="5500466"/>
                </a:lnTo>
                <a:lnTo>
                  <a:pt x="295226" y="5497816"/>
                </a:lnTo>
                <a:lnTo>
                  <a:pt x="293615" y="5492050"/>
                </a:lnTo>
                <a:lnTo>
                  <a:pt x="295290" y="5486920"/>
                </a:lnTo>
                <a:lnTo>
                  <a:pt x="290393" y="5480519"/>
                </a:lnTo>
                <a:lnTo>
                  <a:pt x="291263" y="5472505"/>
                </a:lnTo>
                <a:lnTo>
                  <a:pt x="293340" y="5468817"/>
                </a:lnTo>
                <a:lnTo>
                  <a:pt x="294782" y="5468414"/>
                </a:lnTo>
                <a:lnTo>
                  <a:pt x="300145" y="5465361"/>
                </a:lnTo>
                <a:lnTo>
                  <a:pt x="291623" y="5445986"/>
                </a:lnTo>
                <a:lnTo>
                  <a:pt x="291517" y="5428922"/>
                </a:lnTo>
                <a:lnTo>
                  <a:pt x="292047" y="5408572"/>
                </a:lnTo>
                <a:lnTo>
                  <a:pt x="286409" y="5388390"/>
                </a:lnTo>
                <a:lnTo>
                  <a:pt x="295057" y="5385974"/>
                </a:lnTo>
                <a:lnTo>
                  <a:pt x="292408" y="5382052"/>
                </a:lnTo>
                <a:lnTo>
                  <a:pt x="292006" y="5380610"/>
                </a:lnTo>
                <a:lnTo>
                  <a:pt x="290395" y="5374844"/>
                </a:lnTo>
                <a:lnTo>
                  <a:pt x="289992" y="5373403"/>
                </a:lnTo>
                <a:lnTo>
                  <a:pt x="290627" y="5370117"/>
                </a:lnTo>
                <a:lnTo>
                  <a:pt x="289822" y="5367235"/>
                </a:lnTo>
                <a:lnTo>
                  <a:pt x="287173" y="5363313"/>
                </a:lnTo>
                <a:lnTo>
                  <a:pt x="283081" y="5359794"/>
                </a:lnTo>
                <a:lnTo>
                  <a:pt x="286600" y="5355702"/>
                </a:lnTo>
                <a:lnTo>
                  <a:pt x="288275" y="5350573"/>
                </a:lnTo>
                <a:lnTo>
                  <a:pt x="286664" y="5344807"/>
                </a:lnTo>
                <a:lnTo>
                  <a:pt x="285455" y="5340483"/>
                </a:lnTo>
                <a:lnTo>
                  <a:pt x="281364" y="5336964"/>
                </a:lnTo>
                <a:lnTo>
                  <a:pt x="287130" y="5335353"/>
                </a:lnTo>
                <a:lnTo>
                  <a:pt x="287767" y="5332067"/>
                </a:lnTo>
                <a:lnTo>
                  <a:pt x="290649" y="5331262"/>
                </a:lnTo>
                <a:lnTo>
                  <a:pt x="291285" y="5327976"/>
                </a:lnTo>
                <a:lnTo>
                  <a:pt x="290882" y="5326534"/>
                </a:lnTo>
                <a:lnTo>
                  <a:pt x="290077" y="5323651"/>
                </a:lnTo>
                <a:lnTo>
                  <a:pt x="288635" y="5324054"/>
                </a:lnTo>
                <a:lnTo>
                  <a:pt x="285349" y="5323418"/>
                </a:lnTo>
                <a:lnTo>
                  <a:pt x="284544" y="5320535"/>
                </a:lnTo>
                <a:lnTo>
                  <a:pt x="283738" y="5317652"/>
                </a:lnTo>
                <a:lnTo>
                  <a:pt x="289229" y="5292808"/>
                </a:lnTo>
                <a:lnTo>
                  <a:pt x="292070" y="5264041"/>
                </a:lnTo>
                <a:lnTo>
                  <a:pt x="284015" y="5235212"/>
                </a:lnTo>
                <a:lnTo>
                  <a:pt x="292897" y="5228069"/>
                </a:lnTo>
                <a:lnTo>
                  <a:pt x="297285" y="5215965"/>
                </a:lnTo>
                <a:lnTo>
                  <a:pt x="299193" y="5206108"/>
                </a:lnTo>
                <a:lnTo>
                  <a:pt x="300296" y="5193367"/>
                </a:lnTo>
                <a:lnTo>
                  <a:pt x="320243" y="5192456"/>
                </a:lnTo>
                <a:lnTo>
                  <a:pt x="322787" y="5179313"/>
                </a:lnTo>
                <a:lnTo>
                  <a:pt x="317954" y="5162015"/>
                </a:lnTo>
                <a:lnTo>
                  <a:pt x="312718" y="5143275"/>
                </a:lnTo>
                <a:lnTo>
                  <a:pt x="308691" y="5128861"/>
                </a:lnTo>
                <a:lnTo>
                  <a:pt x="312677" y="5115315"/>
                </a:lnTo>
                <a:lnTo>
                  <a:pt x="323149" y="5152793"/>
                </a:lnTo>
                <a:lnTo>
                  <a:pt x="335866" y="5192752"/>
                </a:lnTo>
                <a:lnTo>
                  <a:pt x="348818" y="5227984"/>
                </a:lnTo>
                <a:lnTo>
                  <a:pt x="374511" y="5264318"/>
                </a:lnTo>
                <a:lnTo>
                  <a:pt x="390112" y="5303471"/>
                </a:lnTo>
                <a:lnTo>
                  <a:pt x="402194" y="5346716"/>
                </a:lnTo>
                <a:lnTo>
                  <a:pt x="418601" y="5388752"/>
                </a:lnTo>
                <a:lnTo>
                  <a:pt x="420424" y="5428647"/>
                </a:lnTo>
                <a:lnTo>
                  <a:pt x="432336" y="5465724"/>
                </a:lnTo>
                <a:lnTo>
                  <a:pt x="450419" y="5502629"/>
                </a:lnTo>
                <a:lnTo>
                  <a:pt x="476110" y="5538963"/>
                </a:lnTo>
                <a:lnTo>
                  <a:pt x="481070" y="5534469"/>
                </a:lnTo>
                <a:lnTo>
                  <a:pt x="482109" y="5532625"/>
                </a:lnTo>
                <a:lnTo>
                  <a:pt x="484186" y="5528937"/>
                </a:lnTo>
                <a:lnTo>
                  <a:pt x="486265" y="5525248"/>
                </a:lnTo>
                <a:lnTo>
                  <a:pt x="486498" y="5520520"/>
                </a:lnTo>
                <a:lnTo>
                  <a:pt x="489381" y="5519716"/>
                </a:lnTo>
                <a:lnTo>
                  <a:pt x="492899" y="5515624"/>
                </a:lnTo>
                <a:lnTo>
                  <a:pt x="498941" y="5537247"/>
                </a:lnTo>
                <a:lnTo>
                  <a:pt x="504580" y="5557427"/>
                </a:lnTo>
                <a:lnTo>
                  <a:pt x="512698" y="5575361"/>
                </a:lnTo>
                <a:lnTo>
                  <a:pt x="526350" y="5596411"/>
                </a:lnTo>
                <a:lnTo>
                  <a:pt x="526583" y="5591683"/>
                </a:lnTo>
                <a:lnTo>
                  <a:pt x="531141" y="5585748"/>
                </a:lnTo>
                <a:lnTo>
                  <a:pt x="524569" y="5584476"/>
                </a:lnTo>
                <a:lnTo>
                  <a:pt x="522322" y="5581996"/>
                </a:lnTo>
                <a:lnTo>
                  <a:pt x="521113" y="5577672"/>
                </a:lnTo>
                <a:lnTo>
                  <a:pt x="521346" y="5572944"/>
                </a:lnTo>
                <a:lnTo>
                  <a:pt x="519736" y="5567179"/>
                </a:lnTo>
                <a:lnTo>
                  <a:pt x="522216" y="5564932"/>
                </a:lnTo>
                <a:lnTo>
                  <a:pt x="520605" y="5559166"/>
                </a:lnTo>
                <a:lnTo>
                  <a:pt x="520203" y="5557724"/>
                </a:lnTo>
                <a:lnTo>
                  <a:pt x="517319" y="5558529"/>
                </a:lnTo>
                <a:lnTo>
                  <a:pt x="517849" y="5538179"/>
                </a:lnTo>
                <a:lnTo>
                  <a:pt x="512211" y="5517999"/>
                </a:lnTo>
                <a:lnTo>
                  <a:pt x="508014" y="5497415"/>
                </a:lnTo>
                <a:lnTo>
                  <a:pt x="512063" y="5472974"/>
                </a:lnTo>
                <a:lnTo>
                  <a:pt x="509180" y="5473780"/>
                </a:lnTo>
                <a:lnTo>
                  <a:pt x="504855" y="5474988"/>
                </a:lnTo>
                <a:lnTo>
                  <a:pt x="501973" y="5475793"/>
                </a:lnTo>
                <a:lnTo>
                  <a:pt x="500532" y="5476196"/>
                </a:lnTo>
                <a:lnTo>
                  <a:pt x="499725" y="5473312"/>
                </a:lnTo>
                <a:lnTo>
                  <a:pt x="501168" y="5472909"/>
                </a:lnTo>
                <a:lnTo>
                  <a:pt x="506127" y="5468416"/>
                </a:lnTo>
                <a:lnTo>
                  <a:pt x="504920" y="5464092"/>
                </a:lnTo>
                <a:lnTo>
                  <a:pt x="503710" y="5459767"/>
                </a:lnTo>
                <a:lnTo>
                  <a:pt x="502099" y="5454001"/>
                </a:lnTo>
                <a:lnTo>
                  <a:pt x="498009" y="5450482"/>
                </a:lnTo>
                <a:lnTo>
                  <a:pt x="493918" y="5446963"/>
                </a:lnTo>
                <a:lnTo>
                  <a:pt x="491268" y="5443042"/>
                </a:lnTo>
                <a:lnTo>
                  <a:pt x="493112" y="5444080"/>
                </a:lnTo>
                <a:lnTo>
                  <a:pt x="498879" y="5442469"/>
                </a:lnTo>
                <a:lnTo>
                  <a:pt x="499917" y="5440625"/>
                </a:lnTo>
                <a:lnTo>
                  <a:pt x="499111" y="5437743"/>
                </a:lnTo>
                <a:lnTo>
                  <a:pt x="500786" y="5432612"/>
                </a:lnTo>
                <a:lnTo>
                  <a:pt x="498772" y="5425405"/>
                </a:lnTo>
                <a:lnTo>
                  <a:pt x="497160" y="5419639"/>
                </a:lnTo>
                <a:lnTo>
                  <a:pt x="495148" y="5412432"/>
                </a:lnTo>
                <a:lnTo>
                  <a:pt x="493938" y="5408106"/>
                </a:lnTo>
                <a:lnTo>
                  <a:pt x="495614" y="5402977"/>
                </a:lnTo>
                <a:lnTo>
                  <a:pt x="497458" y="5404015"/>
                </a:lnTo>
                <a:lnTo>
                  <a:pt x="498264" y="5406899"/>
                </a:lnTo>
                <a:lnTo>
                  <a:pt x="501148" y="5406093"/>
                </a:lnTo>
                <a:lnTo>
                  <a:pt x="502822" y="5400963"/>
                </a:lnTo>
                <a:lnTo>
                  <a:pt x="501211" y="5395197"/>
                </a:lnTo>
                <a:lnTo>
                  <a:pt x="497120" y="5391678"/>
                </a:lnTo>
                <a:lnTo>
                  <a:pt x="491586" y="5388562"/>
                </a:lnTo>
                <a:lnTo>
                  <a:pt x="490781" y="5385679"/>
                </a:lnTo>
                <a:lnTo>
                  <a:pt x="492222" y="5385276"/>
                </a:lnTo>
                <a:lnTo>
                  <a:pt x="495105" y="5384471"/>
                </a:lnTo>
                <a:lnTo>
                  <a:pt x="499429" y="5383262"/>
                </a:lnTo>
                <a:lnTo>
                  <a:pt x="501911" y="5381016"/>
                </a:lnTo>
                <a:lnTo>
                  <a:pt x="497882" y="5366601"/>
                </a:lnTo>
                <a:lnTo>
                  <a:pt x="497374" y="5348094"/>
                </a:lnTo>
                <a:lnTo>
                  <a:pt x="496229" y="5332875"/>
                </a:lnTo>
                <a:lnTo>
                  <a:pt x="490994" y="5314136"/>
                </a:lnTo>
                <a:lnTo>
                  <a:pt x="492435" y="5313733"/>
                </a:lnTo>
                <a:lnTo>
                  <a:pt x="494512" y="5310044"/>
                </a:lnTo>
                <a:lnTo>
                  <a:pt x="497396" y="5309238"/>
                </a:lnTo>
                <a:lnTo>
                  <a:pt x="498434" y="5307394"/>
                </a:lnTo>
                <a:lnTo>
                  <a:pt x="504200" y="5305783"/>
                </a:lnTo>
                <a:lnTo>
                  <a:pt x="503395" y="5302900"/>
                </a:lnTo>
                <a:lnTo>
                  <a:pt x="502186" y="5298576"/>
                </a:lnTo>
                <a:lnTo>
                  <a:pt x="501381" y="5295692"/>
                </a:lnTo>
                <a:lnTo>
                  <a:pt x="500575" y="5292810"/>
                </a:lnTo>
                <a:lnTo>
                  <a:pt x="504498" y="5290161"/>
                </a:lnTo>
                <a:lnTo>
                  <a:pt x="500808" y="5288083"/>
                </a:lnTo>
                <a:lnTo>
                  <a:pt x="498562" y="5285603"/>
                </a:lnTo>
                <a:lnTo>
                  <a:pt x="495679" y="5286408"/>
                </a:lnTo>
                <a:lnTo>
                  <a:pt x="492795" y="5287214"/>
                </a:lnTo>
                <a:lnTo>
                  <a:pt x="495277" y="5284966"/>
                </a:lnTo>
                <a:lnTo>
                  <a:pt x="494471" y="5282084"/>
                </a:lnTo>
                <a:lnTo>
                  <a:pt x="493263" y="5277759"/>
                </a:lnTo>
                <a:lnTo>
                  <a:pt x="495339" y="5274070"/>
                </a:lnTo>
                <a:lnTo>
                  <a:pt x="496780" y="5273668"/>
                </a:lnTo>
                <a:lnTo>
                  <a:pt x="499664" y="5272862"/>
                </a:lnTo>
                <a:lnTo>
                  <a:pt x="501742" y="5269174"/>
                </a:lnTo>
                <a:lnTo>
                  <a:pt x="498456" y="5268538"/>
                </a:lnTo>
                <a:lnTo>
                  <a:pt x="494364" y="5265019"/>
                </a:lnTo>
                <a:lnTo>
                  <a:pt x="492753" y="5259253"/>
                </a:lnTo>
                <a:lnTo>
                  <a:pt x="491545" y="5254928"/>
                </a:lnTo>
                <a:lnTo>
                  <a:pt x="490337" y="5250604"/>
                </a:lnTo>
                <a:lnTo>
                  <a:pt x="487285" y="5245241"/>
                </a:lnTo>
                <a:lnTo>
                  <a:pt x="483999" y="5244605"/>
                </a:lnTo>
                <a:lnTo>
                  <a:pt x="490401" y="5239708"/>
                </a:lnTo>
                <a:lnTo>
                  <a:pt x="492479" y="5236020"/>
                </a:lnTo>
                <a:lnTo>
                  <a:pt x="493517" y="5234175"/>
                </a:lnTo>
                <a:lnTo>
                  <a:pt x="495594" y="5230487"/>
                </a:lnTo>
                <a:lnTo>
                  <a:pt x="494388" y="5226162"/>
                </a:lnTo>
                <a:lnTo>
                  <a:pt x="492776" y="5220396"/>
                </a:lnTo>
                <a:lnTo>
                  <a:pt x="493644" y="5212384"/>
                </a:lnTo>
                <a:lnTo>
                  <a:pt x="495892" y="5214864"/>
                </a:lnTo>
                <a:lnTo>
                  <a:pt x="496698" y="5217746"/>
                </a:lnTo>
                <a:lnTo>
                  <a:pt x="497100" y="5219188"/>
                </a:lnTo>
                <a:lnTo>
                  <a:pt x="498711" y="5224954"/>
                </a:lnTo>
                <a:lnTo>
                  <a:pt x="499920" y="5229279"/>
                </a:lnTo>
                <a:lnTo>
                  <a:pt x="503607" y="5231356"/>
                </a:lnTo>
                <a:lnTo>
                  <a:pt x="507932" y="5230148"/>
                </a:lnTo>
                <a:lnTo>
                  <a:pt x="510815" y="5229342"/>
                </a:lnTo>
                <a:lnTo>
                  <a:pt x="512086" y="5222772"/>
                </a:lnTo>
                <a:lnTo>
                  <a:pt x="513126" y="5220927"/>
                </a:lnTo>
                <a:lnTo>
                  <a:pt x="511515" y="5215161"/>
                </a:lnTo>
                <a:lnTo>
                  <a:pt x="515203" y="5217239"/>
                </a:lnTo>
                <a:lnTo>
                  <a:pt x="519294" y="5220757"/>
                </a:lnTo>
                <a:lnTo>
                  <a:pt x="517217" y="5224446"/>
                </a:lnTo>
                <a:lnTo>
                  <a:pt x="515541" y="5229576"/>
                </a:lnTo>
                <a:lnTo>
                  <a:pt x="517152" y="5235342"/>
                </a:lnTo>
                <a:lnTo>
                  <a:pt x="518363" y="5239666"/>
                </a:lnTo>
                <a:lnTo>
                  <a:pt x="525335" y="5242380"/>
                </a:lnTo>
                <a:lnTo>
                  <a:pt x="525569" y="5237652"/>
                </a:lnTo>
                <a:lnTo>
                  <a:pt x="524764" y="5234770"/>
                </a:lnTo>
                <a:lnTo>
                  <a:pt x="523555" y="5230445"/>
                </a:lnTo>
                <a:lnTo>
                  <a:pt x="525632" y="5226757"/>
                </a:lnTo>
                <a:lnTo>
                  <a:pt x="525229" y="5225315"/>
                </a:lnTo>
                <a:lnTo>
                  <a:pt x="525865" y="5222029"/>
                </a:lnTo>
                <a:lnTo>
                  <a:pt x="531633" y="5220418"/>
                </a:lnTo>
                <a:lnTo>
                  <a:pt x="530423" y="5216094"/>
                </a:lnTo>
                <a:lnTo>
                  <a:pt x="526735" y="5214016"/>
                </a:lnTo>
                <a:lnTo>
                  <a:pt x="523046" y="5211939"/>
                </a:lnTo>
                <a:lnTo>
                  <a:pt x="520396" y="5208017"/>
                </a:lnTo>
                <a:lnTo>
                  <a:pt x="519591" y="5205135"/>
                </a:lnTo>
                <a:lnTo>
                  <a:pt x="519188" y="5203693"/>
                </a:lnTo>
                <a:lnTo>
                  <a:pt x="516306" y="5204498"/>
                </a:lnTo>
                <a:lnTo>
                  <a:pt x="515266" y="5206343"/>
                </a:lnTo>
                <a:lnTo>
                  <a:pt x="513189" y="5210031"/>
                </a:lnTo>
                <a:lnTo>
                  <a:pt x="510308" y="5210836"/>
                </a:lnTo>
                <a:lnTo>
                  <a:pt x="514864" y="5204901"/>
                </a:lnTo>
                <a:lnTo>
                  <a:pt x="515097" y="5200174"/>
                </a:lnTo>
                <a:lnTo>
                  <a:pt x="517810" y="5193199"/>
                </a:lnTo>
                <a:lnTo>
                  <a:pt x="523810" y="5186861"/>
                </a:lnTo>
                <a:lnTo>
                  <a:pt x="525017" y="5191186"/>
                </a:lnTo>
                <a:lnTo>
                  <a:pt x="528707" y="5193264"/>
                </a:lnTo>
                <a:lnTo>
                  <a:pt x="533836" y="5194938"/>
                </a:lnTo>
                <a:lnTo>
                  <a:pt x="536719" y="5194133"/>
                </a:lnTo>
                <a:lnTo>
                  <a:pt x="538797" y="5190444"/>
                </a:lnTo>
                <a:lnTo>
                  <a:pt x="540239" y="5190042"/>
                </a:lnTo>
                <a:lnTo>
                  <a:pt x="537991" y="5187561"/>
                </a:lnTo>
                <a:lnTo>
                  <a:pt x="536783" y="5183236"/>
                </a:lnTo>
                <a:lnTo>
                  <a:pt x="535978" y="5180354"/>
                </a:lnTo>
                <a:lnTo>
                  <a:pt x="535575" y="5178912"/>
                </a:lnTo>
                <a:lnTo>
                  <a:pt x="533964" y="5173146"/>
                </a:lnTo>
                <a:lnTo>
                  <a:pt x="529872" y="5169627"/>
                </a:lnTo>
                <a:lnTo>
                  <a:pt x="535002" y="5171303"/>
                </a:lnTo>
                <a:lnTo>
                  <a:pt x="538288" y="5171938"/>
                </a:lnTo>
                <a:lnTo>
                  <a:pt x="542210" y="5169288"/>
                </a:lnTo>
                <a:lnTo>
                  <a:pt x="545092" y="5168482"/>
                </a:lnTo>
                <a:lnTo>
                  <a:pt x="543482" y="5162717"/>
                </a:lnTo>
                <a:lnTo>
                  <a:pt x="542273" y="5158393"/>
                </a:lnTo>
                <a:lnTo>
                  <a:pt x="541468" y="5155509"/>
                </a:lnTo>
                <a:lnTo>
                  <a:pt x="544351" y="5154703"/>
                </a:lnTo>
                <a:lnTo>
                  <a:pt x="545157" y="5157587"/>
                </a:lnTo>
                <a:lnTo>
                  <a:pt x="546365" y="5161911"/>
                </a:lnTo>
                <a:lnTo>
                  <a:pt x="547976" y="5167677"/>
                </a:lnTo>
                <a:lnTo>
                  <a:pt x="549183" y="5172001"/>
                </a:lnTo>
                <a:lnTo>
                  <a:pt x="549990" y="5174885"/>
                </a:lnTo>
                <a:lnTo>
                  <a:pt x="550287" y="5159261"/>
                </a:lnTo>
                <a:lnTo>
                  <a:pt x="546662" y="5146288"/>
                </a:lnTo>
                <a:lnTo>
                  <a:pt x="543037" y="5133314"/>
                </a:lnTo>
                <a:lnTo>
                  <a:pt x="547362" y="5132107"/>
                </a:lnTo>
                <a:lnTo>
                  <a:pt x="549439" y="5128418"/>
                </a:lnTo>
                <a:lnTo>
                  <a:pt x="550881" y="5128016"/>
                </a:lnTo>
                <a:lnTo>
                  <a:pt x="554568" y="5130092"/>
                </a:lnTo>
                <a:lnTo>
                  <a:pt x="555777" y="5134418"/>
                </a:lnTo>
                <a:lnTo>
                  <a:pt x="555841" y="5123521"/>
                </a:lnTo>
                <a:lnTo>
                  <a:pt x="550944" y="5117120"/>
                </a:lnTo>
                <a:lnTo>
                  <a:pt x="546047" y="5110718"/>
                </a:lnTo>
                <a:lnTo>
                  <a:pt x="541319" y="5110484"/>
                </a:lnTo>
                <a:lnTo>
                  <a:pt x="531867" y="5110018"/>
                </a:lnTo>
                <a:lnTo>
                  <a:pt x="532099" y="5105291"/>
                </a:lnTo>
                <a:lnTo>
                  <a:pt x="530488" y="5099525"/>
                </a:lnTo>
                <a:lnTo>
                  <a:pt x="532967" y="5097278"/>
                </a:lnTo>
                <a:lnTo>
                  <a:pt x="531356" y="5091511"/>
                </a:lnTo>
                <a:lnTo>
                  <a:pt x="530955" y="5090070"/>
                </a:lnTo>
                <a:lnTo>
                  <a:pt x="529344" y="5084304"/>
                </a:lnTo>
                <a:lnTo>
                  <a:pt x="525019" y="5085512"/>
                </a:lnTo>
                <a:lnTo>
                  <a:pt x="522136" y="5086318"/>
                </a:lnTo>
                <a:lnTo>
                  <a:pt x="522941" y="5089201"/>
                </a:lnTo>
                <a:lnTo>
                  <a:pt x="523747" y="5092084"/>
                </a:lnTo>
                <a:lnTo>
                  <a:pt x="524150" y="5093526"/>
                </a:lnTo>
                <a:lnTo>
                  <a:pt x="521266" y="5094332"/>
                </a:lnTo>
                <a:lnTo>
                  <a:pt x="519422" y="5093292"/>
                </a:lnTo>
                <a:lnTo>
                  <a:pt x="518617" y="5090410"/>
                </a:lnTo>
                <a:lnTo>
                  <a:pt x="519253" y="5087124"/>
                </a:lnTo>
                <a:lnTo>
                  <a:pt x="521733" y="5084876"/>
                </a:lnTo>
                <a:lnTo>
                  <a:pt x="525252" y="5080785"/>
                </a:lnTo>
                <a:lnTo>
                  <a:pt x="530616" y="5077734"/>
                </a:lnTo>
                <a:lnTo>
                  <a:pt x="531252" y="5074447"/>
                </a:lnTo>
                <a:lnTo>
                  <a:pt x="533328" y="5070758"/>
                </a:lnTo>
                <a:lnTo>
                  <a:pt x="530043" y="5070123"/>
                </a:lnTo>
                <a:lnTo>
                  <a:pt x="527797" y="5067643"/>
                </a:lnTo>
                <a:lnTo>
                  <a:pt x="524107" y="5065565"/>
                </a:lnTo>
                <a:lnTo>
                  <a:pt x="524913" y="5068449"/>
                </a:lnTo>
                <a:lnTo>
                  <a:pt x="522835" y="5072137"/>
                </a:lnTo>
                <a:lnTo>
                  <a:pt x="522031" y="5069253"/>
                </a:lnTo>
                <a:lnTo>
                  <a:pt x="521224" y="5066371"/>
                </a:lnTo>
                <a:lnTo>
                  <a:pt x="526588" y="5063318"/>
                </a:lnTo>
                <a:lnTo>
                  <a:pt x="528030" y="5062916"/>
                </a:lnTo>
                <a:lnTo>
                  <a:pt x="532757" y="5063148"/>
                </a:lnTo>
                <a:lnTo>
                  <a:pt x="532353" y="5061707"/>
                </a:lnTo>
                <a:lnTo>
                  <a:pt x="531547" y="5058824"/>
                </a:lnTo>
                <a:lnTo>
                  <a:pt x="530742" y="5055942"/>
                </a:lnTo>
                <a:lnTo>
                  <a:pt x="528898" y="5054902"/>
                </a:lnTo>
                <a:lnTo>
                  <a:pt x="528093" y="5052020"/>
                </a:lnTo>
                <a:lnTo>
                  <a:pt x="528729" y="5048734"/>
                </a:lnTo>
                <a:lnTo>
                  <a:pt x="531612" y="5047928"/>
                </a:lnTo>
                <a:lnTo>
                  <a:pt x="535936" y="5046720"/>
                </a:lnTo>
                <a:lnTo>
                  <a:pt x="534092" y="5045681"/>
                </a:lnTo>
                <a:lnTo>
                  <a:pt x="527520" y="5044409"/>
                </a:lnTo>
                <a:lnTo>
                  <a:pt x="523197" y="5045617"/>
                </a:lnTo>
                <a:lnTo>
                  <a:pt x="520949" y="5043138"/>
                </a:lnTo>
                <a:lnTo>
                  <a:pt x="518067" y="5043943"/>
                </a:lnTo>
                <a:lnTo>
                  <a:pt x="516857" y="5039619"/>
                </a:lnTo>
                <a:lnTo>
                  <a:pt x="515651" y="5035294"/>
                </a:lnTo>
                <a:lnTo>
                  <a:pt x="516519" y="5027281"/>
                </a:lnTo>
                <a:lnTo>
                  <a:pt x="514505" y="5020074"/>
                </a:lnTo>
                <a:lnTo>
                  <a:pt x="513298" y="5015749"/>
                </a:lnTo>
                <a:lnTo>
                  <a:pt x="515143" y="5016788"/>
                </a:lnTo>
                <a:lnTo>
                  <a:pt x="515948" y="5019671"/>
                </a:lnTo>
                <a:lnTo>
                  <a:pt x="516752" y="5022554"/>
                </a:lnTo>
                <a:lnTo>
                  <a:pt x="517155" y="5023995"/>
                </a:lnTo>
                <a:lnTo>
                  <a:pt x="516922" y="5028723"/>
                </a:lnTo>
                <a:lnTo>
                  <a:pt x="519975" y="5034086"/>
                </a:lnTo>
                <a:lnTo>
                  <a:pt x="523492" y="5029994"/>
                </a:lnTo>
                <a:lnTo>
                  <a:pt x="526376" y="5029189"/>
                </a:lnTo>
                <a:lnTo>
                  <a:pt x="525168" y="5024864"/>
                </a:lnTo>
                <a:lnTo>
                  <a:pt x="530701" y="5027981"/>
                </a:lnTo>
                <a:lnTo>
                  <a:pt x="531506" y="5030864"/>
                </a:lnTo>
                <a:lnTo>
                  <a:pt x="531908" y="5032305"/>
                </a:lnTo>
                <a:lnTo>
                  <a:pt x="530468" y="5032708"/>
                </a:lnTo>
                <a:lnTo>
                  <a:pt x="524702" y="5034319"/>
                </a:lnTo>
                <a:lnTo>
                  <a:pt x="529195" y="5039279"/>
                </a:lnTo>
                <a:lnTo>
                  <a:pt x="532482" y="5039915"/>
                </a:lnTo>
                <a:lnTo>
                  <a:pt x="533923" y="5039513"/>
                </a:lnTo>
                <a:lnTo>
                  <a:pt x="539689" y="5037902"/>
                </a:lnTo>
                <a:lnTo>
                  <a:pt x="532037" y="5010514"/>
                </a:lnTo>
                <a:lnTo>
                  <a:pt x="527500" y="4977593"/>
                </a:lnTo>
                <a:lnTo>
                  <a:pt x="522561" y="4943231"/>
                </a:lnTo>
                <a:lnTo>
                  <a:pt x="516180" y="4909271"/>
                </a:lnTo>
                <a:lnTo>
                  <a:pt x="503802" y="4881649"/>
                </a:lnTo>
                <a:lnTo>
                  <a:pt x="511645" y="4876349"/>
                </a:lnTo>
                <a:lnTo>
                  <a:pt x="514188" y="4863207"/>
                </a:lnTo>
                <a:lnTo>
                  <a:pt x="510966" y="4851676"/>
                </a:lnTo>
                <a:lnTo>
                  <a:pt x="504056" y="4838066"/>
                </a:lnTo>
                <a:lnTo>
                  <a:pt x="498524" y="4834950"/>
                </a:lnTo>
                <a:lnTo>
                  <a:pt x="499160" y="4831663"/>
                </a:lnTo>
                <a:lnTo>
                  <a:pt x="501237" y="4827975"/>
                </a:lnTo>
                <a:lnTo>
                  <a:pt x="505159" y="4825325"/>
                </a:lnTo>
                <a:lnTo>
                  <a:pt x="504354" y="4822443"/>
                </a:lnTo>
                <a:lnTo>
                  <a:pt x="502106" y="4819962"/>
                </a:lnTo>
                <a:lnTo>
                  <a:pt x="498821" y="4819327"/>
                </a:lnTo>
                <a:lnTo>
                  <a:pt x="500897" y="4815638"/>
                </a:lnTo>
                <a:lnTo>
                  <a:pt x="500092" y="4812755"/>
                </a:lnTo>
                <a:lnTo>
                  <a:pt x="499689" y="4811313"/>
                </a:lnTo>
                <a:lnTo>
                  <a:pt x="498078" y="4805547"/>
                </a:lnTo>
                <a:lnTo>
                  <a:pt x="497676" y="4804106"/>
                </a:lnTo>
                <a:lnTo>
                  <a:pt x="499118" y="4803704"/>
                </a:lnTo>
                <a:lnTo>
                  <a:pt x="499520" y="4805145"/>
                </a:lnTo>
                <a:lnTo>
                  <a:pt x="500326" y="4808028"/>
                </a:lnTo>
                <a:lnTo>
                  <a:pt x="501131" y="4810911"/>
                </a:lnTo>
                <a:lnTo>
                  <a:pt x="504015" y="4810105"/>
                </a:lnTo>
                <a:lnTo>
                  <a:pt x="506898" y="4809299"/>
                </a:lnTo>
                <a:lnTo>
                  <a:pt x="510417" y="4805208"/>
                </a:lnTo>
                <a:lnTo>
                  <a:pt x="509611" y="4802326"/>
                </a:lnTo>
                <a:lnTo>
                  <a:pt x="506325" y="4801690"/>
                </a:lnTo>
                <a:lnTo>
                  <a:pt x="504078" y="4799209"/>
                </a:lnTo>
                <a:lnTo>
                  <a:pt x="500793" y="4798573"/>
                </a:lnTo>
                <a:lnTo>
                  <a:pt x="499182" y="4792807"/>
                </a:lnTo>
                <a:lnTo>
                  <a:pt x="498778" y="4791366"/>
                </a:lnTo>
                <a:lnTo>
                  <a:pt x="501662" y="4790560"/>
                </a:lnTo>
                <a:lnTo>
                  <a:pt x="503506" y="4791599"/>
                </a:lnTo>
                <a:lnTo>
                  <a:pt x="507195" y="4793676"/>
                </a:lnTo>
                <a:lnTo>
                  <a:pt x="507428" y="4788949"/>
                </a:lnTo>
                <a:lnTo>
                  <a:pt x="508699" y="4782378"/>
                </a:lnTo>
                <a:lnTo>
                  <a:pt x="507491" y="4778054"/>
                </a:lnTo>
                <a:lnTo>
                  <a:pt x="506283" y="4773729"/>
                </a:lnTo>
                <a:lnTo>
                  <a:pt x="505477" y="4770846"/>
                </a:lnTo>
                <a:lnTo>
                  <a:pt x="501385" y="4767327"/>
                </a:lnTo>
                <a:lnTo>
                  <a:pt x="496257" y="4765653"/>
                </a:lnTo>
                <a:lnTo>
                  <a:pt x="491932" y="4766860"/>
                </a:lnTo>
                <a:lnTo>
                  <a:pt x="498335" y="4761964"/>
                </a:lnTo>
                <a:lnTo>
                  <a:pt x="505138" y="4758509"/>
                </a:lnTo>
                <a:lnTo>
                  <a:pt x="509463" y="4757301"/>
                </a:lnTo>
                <a:lnTo>
                  <a:pt x="512982" y="4753209"/>
                </a:lnTo>
                <a:lnTo>
                  <a:pt x="517539" y="4747274"/>
                </a:lnTo>
                <a:lnTo>
                  <a:pt x="516967" y="4739664"/>
                </a:lnTo>
                <a:lnTo>
                  <a:pt x="516162" y="4736781"/>
                </a:lnTo>
                <a:lnTo>
                  <a:pt x="514317" y="4735743"/>
                </a:lnTo>
                <a:lnTo>
                  <a:pt x="511433" y="4736547"/>
                </a:lnTo>
                <a:lnTo>
                  <a:pt x="510628" y="4733665"/>
                </a:lnTo>
                <a:lnTo>
                  <a:pt x="506941" y="4731587"/>
                </a:lnTo>
                <a:lnTo>
                  <a:pt x="506538" y="4730145"/>
                </a:lnTo>
                <a:lnTo>
                  <a:pt x="511498" y="4725652"/>
                </a:lnTo>
                <a:lnTo>
                  <a:pt x="511731" y="4720924"/>
                </a:lnTo>
                <a:lnTo>
                  <a:pt x="509717" y="4713717"/>
                </a:lnTo>
                <a:lnTo>
                  <a:pt x="508106" y="4707951"/>
                </a:lnTo>
                <a:lnTo>
                  <a:pt x="506898" y="4703626"/>
                </a:lnTo>
                <a:lnTo>
                  <a:pt x="512092" y="4694405"/>
                </a:lnTo>
                <a:lnTo>
                  <a:pt x="514869" y="4676535"/>
                </a:lnTo>
                <a:lnTo>
                  <a:pt x="513788" y="4650419"/>
                </a:lnTo>
                <a:lnTo>
                  <a:pt x="510058" y="4620380"/>
                </a:lnTo>
                <a:lnTo>
                  <a:pt x="503444" y="4591149"/>
                </a:lnTo>
                <a:lnTo>
                  <a:pt x="591968" y="4641008"/>
                </a:lnTo>
                <a:lnTo>
                  <a:pt x="682801" y="4682451"/>
                </a:lnTo>
                <a:lnTo>
                  <a:pt x="736460" y="4701252"/>
                </a:lnTo>
                <a:lnTo>
                  <a:pt x="735162" y="4696609"/>
                </a:lnTo>
                <a:lnTo>
                  <a:pt x="728889" y="4679714"/>
                </a:lnTo>
                <a:lnTo>
                  <a:pt x="725899" y="4663454"/>
                </a:lnTo>
                <a:lnTo>
                  <a:pt x="729482" y="4648467"/>
                </a:lnTo>
                <a:lnTo>
                  <a:pt x="739318" y="4689232"/>
                </a:lnTo>
                <a:lnTo>
                  <a:pt x="743983" y="4703889"/>
                </a:lnTo>
                <a:lnTo>
                  <a:pt x="774101" y="4714441"/>
                </a:lnTo>
                <a:lnTo>
                  <a:pt x="867310" y="4736572"/>
                </a:lnTo>
                <a:lnTo>
                  <a:pt x="926459" y="4743844"/>
                </a:lnTo>
                <a:lnTo>
                  <a:pt x="927346" y="4739261"/>
                </a:lnTo>
                <a:lnTo>
                  <a:pt x="930463" y="4733729"/>
                </a:lnTo>
                <a:lnTo>
                  <a:pt x="933577" y="4728196"/>
                </a:lnTo>
                <a:lnTo>
                  <a:pt x="938772" y="4718975"/>
                </a:lnTo>
                <a:lnTo>
                  <a:pt x="939980" y="4723299"/>
                </a:lnTo>
                <a:lnTo>
                  <a:pt x="943668" y="4725377"/>
                </a:lnTo>
                <a:lnTo>
                  <a:pt x="946954" y="4726012"/>
                </a:lnTo>
                <a:lnTo>
                  <a:pt x="948395" y="4725610"/>
                </a:lnTo>
                <a:lnTo>
                  <a:pt x="951279" y="4724805"/>
                </a:lnTo>
                <a:lnTo>
                  <a:pt x="953758" y="4722558"/>
                </a:lnTo>
                <a:lnTo>
                  <a:pt x="955200" y="4722155"/>
                </a:lnTo>
                <a:lnTo>
                  <a:pt x="949668" y="4719039"/>
                </a:lnTo>
                <a:lnTo>
                  <a:pt x="948862" y="4716155"/>
                </a:lnTo>
                <a:lnTo>
                  <a:pt x="948057" y="4713272"/>
                </a:lnTo>
                <a:lnTo>
                  <a:pt x="950536" y="4711025"/>
                </a:lnTo>
                <a:lnTo>
                  <a:pt x="948926" y="4705260"/>
                </a:lnTo>
                <a:lnTo>
                  <a:pt x="944835" y="4701740"/>
                </a:lnTo>
                <a:lnTo>
                  <a:pt x="948523" y="4703818"/>
                </a:lnTo>
                <a:lnTo>
                  <a:pt x="953250" y="4704052"/>
                </a:lnTo>
                <a:lnTo>
                  <a:pt x="955731" y="4701804"/>
                </a:lnTo>
                <a:lnTo>
                  <a:pt x="956366" y="4698518"/>
                </a:lnTo>
                <a:lnTo>
                  <a:pt x="958445" y="4694830"/>
                </a:lnTo>
                <a:lnTo>
                  <a:pt x="954352" y="4691311"/>
                </a:lnTo>
                <a:lnTo>
                  <a:pt x="956430" y="4687623"/>
                </a:lnTo>
                <a:lnTo>
                  <a:pt x="960118" y="4689700"/>
                </a:lnTo>
                <a:lnTo>
                  <a:pt x="961327" y="4694025"/>
                </a:lnTo>
                <a:lnTo>
                  <a:pt x="962938" y="4699791"/>
                </a:lnTo>
                <a:lnTo>
                  <a:pt x="963340" y="4701233"/>
                </a:lnTo>
                <a:lnTo>
                  <a:pt x="964951" y="4706998"/>
                </a:lnTo>
                <a:lnTo>
                  <a:pt x="965249" y="4691376"/>
                </a:lnTo>
                <a:lnTo>
                  <a:pt x="961624" y="4678401"/>
                </a:lnTo>
                <a:lnTo>
                  <a:pt x="957596" y="4663988"/>
                </a:lnTo>
                <a:lnTo>
                  <a:pt x="961920" y="4662778"/>
                </a:lnTo>
                <a:lnTo>
                  <a:pt x="964401" y="4660532"/>
                </a:lnTo>
                <a:lnTo>
                  <a:pt x="965842" y="4660129"/>
                </a:lnTo>
                <a:lnTo>
                  <a:pt x="966245" y="4661571"/>
                </a:lnTo>
                <a:lnTo>
                  <a:pt x="970739" y="4666531"/>
                </a:lnTo>
                <a:lnTo>
                  <a:pt x="970803" y="4655636"/>
                </a:lnTo>
                <a:lnTo>
                  <a:pt x="966712" y="4652116"/>
                </a:lnTo>
                <a:lnTo>
                  <a:pt x="961814" y="4645714"/>
                </a:lnTo>
                <a:lnTo>
                  <a:pt x="954841" y="4643001"/>
                </a:lnTo>
                <a:lnTo>
                  <a:pt x="946827" y="4642131"/>
                </a:lnTo>
                <a:lnTo>
                  <a:pt x="946022" y="4639248"/>
                </a:lnTo>
                <a:lnTo>
                  <a:pt x="946256" y="4634521"/>
                </a:lnTo>
                <a:lnTo>
                  <a:pt x="945048" y="4630197"/>
                </a:lnTo>
                <a:lnTo>
                  <a:pt x="947124" y="4626508"/>
                </a:lnTo>
                <a:lnTo>
                  <a:pt x="945916" y="4622185"/>
                </a:lnTo>
                <a:lnTo>
                  <a:pt x="942228" y="4620106"/>
                </a:lnTo>
                <a:lnTo>
                  <a:pt x="940786" y="4620509"/>
                </a:lnTo>
                <a:lnTo>
                  <a:pt x="938328" y="4619124"/>
                </a:lnTo>
                <a:lnTo>
                  <a:pt x="939981" y="4617627"/>
                </a:lnTo>
                <a:lnTo>
                  <a:pt x="943097" y="4612094"/>
                </a:lnTo>
                <a:lnTo>
                  <a:pt x="945175" y="4608405"/>
                </a:lnTo>
                <a:lnTo>
                  <a:pt x="945407" y="4603678"/>
                </a:lnTo>
                <a:lnTo>
                  <a:pt x="945005" y="4602237"/>
                </a:lnTo>
                <a:lnTo>
                  <a:pt x="942759" y="4599756"/>
                </a:lnTo>
                <a:lnTo>
                  <a:pt x="939875" y="4600562"/>
                </a:lnTo>
                <a:lnTo>
                  <a:pt x="936992" y="4601367"/>
                </a:lnTo>
                <a:lnTo>
                  <a:pt x="937798" y="4604250"/>
                </a:lnTo>
                <a:lnTo>
                  <a:pt x="935550" y="4601770"/>
                </a:lnTo>
                <a:lnTo>
                  <a:pt x="936187" y="4598484"/>
                </a:lnTo>
                <a:lnTo>
                  <a:pt x="939069" y="4597679"/>
                </a:lnTo>
                <a:lnTo>
                  <a:pt x="943394" y="4596471"/>
                </a:lnTo>
                <a:lnTo>
                  <a:pt x="947082" y="4598548"/>
                </a:lnTo>
                <a:lnTo>
                  <a:pt x="947718" y="4595263"/>
                </a:lnTo>
                <a:lnTo>
                  <a:pt x="947316" y="4593821"/>
                </a:lnTo>
                <a:lnTo>
                  <a:pt x="945069" y="4591341"/>
                </a:lnTo>
                <a:lnTo>
                  <a:pt x="944263" y="4588457"/>
                </a:lnTo>
                <a:lnTo>
                  <a:pt x="943861" y="4587016"/>
                </a:lnTo>
                <a:lnTo>
                  <a:pt x="943055" y="4584133"/>
                </a:lnTo>
                <a:lnTo>
                  <a:pt x="943691" y="4580848"/>
                </a:lnTo>
                <a:lnTo>
                  <a:pt x="950899" y="4578834"/>
                </a:lnTo>
                <a:lnTo>
                  <a:pt x="946171" y="4578600"/>
                </a:lnTo>
                <a:lnTo>
                  <a:pt x="943288" y="4579406"/>
                </a:lnTo>
                <a:lnTo>
                  <a:pt x="938158" y="4577732"/>
                </a:lnTo>
                <a:lnTo>
                  <a:pt x="936717" y="4578134"/>
                </a:lnTo>
                <a:lnTo>
                  <a:pt x="933834" y="4578940"/>
                </a:lnTo>
                <a:lnTo>
                  <a:pt x="932625" y="4574615"/>
                </a:lnTo>
                <a:lnTo>
                  <a:pt x="930611" y="4567407"/>
                </a:lnTo>
                <a:lnTo>
                  <a:pt x="928598" y="4560200"/>
                </a:lnTo>
                <a:lnTo>
                  <a:pt x="926987" y="4554434"/>
                </a:lnTo>
                <a:lnTo>
                  <a:pt x="928259" y="4547862"/>
                </a:lnTo>
                <a:lnTo>
                  <a:pt x="930103" y="4548902"/>
                </a:lnTo>
                <a:lnTo>
                  <a:pt x="930908" y="4551784"/>
                </a:lnTo>
                <a:lnTo>
                  <a:pt x="931312" y="4553226"/>
                </a:lnTo>
                <a:lnTo>
                  <a:pt x="931481" y="4559395"/>
                </a:lnTo>
                <a:lnTo>
                  <a:pt x="932690" y="4563719"/>
                </a:lnTo>
                <a:lnTo>
                  <a:pt x="933495" y="4566602"/>
                </a:lnTo>
                <a:lnTo>
                  <a:pt x="937819" y="4565394"/>
                </a:lnTo>
                <a:lnTo>
                  <a:pt x="938455" y="4562108"/>
                </a:lnTo>
                <a:lnTo>
                  <a:pt x="937649" y="4559225"/>
                </a:lnTo>
                <a:lnTo>
                  <a:pt x="944221" y="4560497"/>
                </a:lnTo>
                <a:lnTo>
                  <a:pt x="945026" y="4563380"/>
                </a:lnTo>
                <a:lnTo>
                  <a:pt x="942547" y="4565627"/>
                </a:lnTo>
                <a:lnTo>
                  <a:pt x="940468" y="4569315"/>
                </a:lnTo>
                <a:lnTo>
                  <a:pt x="939028" y="4569718"/>
                </a:lnTo>
                <a:lnTo>
                  <a:pt x="941677" y="4573640"/>
                </a:lnTo>
                <a:lnTo>
                  <a:pt x="944560" y="4572834"/>
                </a:lnTo>
                <a:lnTo>
                  <a:pt x="948249" y="4574912"/>
                </a:lnTo>
                <a:lnTo>
                  <a:pt x="952573" y="4573704"/>
                </a:lnTo>
                <a:lnTo>
                  <a:pt x="944518" y="4544874"/>
                </a:lnTo>
                <a:lnTo>
                  <a:pt x="940385" y="4513394"/>
                </a:lnTo>
                <a:lnTo>
                  <a:pt x="936888" y="4478630"/>
                </a:lnTo>
                <a:lnTo>
                  <a:pt x="929468" y="4446514"/>
                </a:lnTo>
                <a:lnTo>
                  <a:pt x="917090" y="4418892"/>
                </a:lnTo>
                <a:lnTo>
                  <a:pt x="925971" y="4411750"/>
                </a:lnTo>
                <a:lnTo>
                  <a:pt x="927476" y="4400451"/>
                </a:lnTo>
                <a:lnTo>
                  <a:pt x="923449" y="4386036"/>
                </a:lnTo>
                <a:lnTo>
                  <a:pt x="917343" y="4375309"/>
                </a:lnTo>
                <a:lnTo>
                  <a:pt x="911005" y="4369310"/>
                </a:lnTo>
                <a:lnTo>
                  <a:pt x="913485" y="4367063"/>
                </a:lnTo>
                <a:lnTo>
                  <a:pt x="914123" y="4363776"/>
                </a:lnTo>
                <a:lnTo>
                  <a:pt x="917004" y="4362971"/>
                </a:lnTo>
                <a:lnTo>
                  <a:pt x="919083" y="4359283"/>
                </a:lnTo>
                <a:lnTo>
                  <a:pt x="912913" y="4359453"/>
                </a:lnTo>
                <a:lnTo>
                  <a:pt x="912108" y="4356570"/>
                </a:lnTo>
                <a:lnTo>
                  <a:pt x="911302" y="4353687"/>
                </a:lnTo>
                <a:lnTo>
                  <a:pt x="913782" y="4351440"/>
                </a:lnTo>
                <a:lnTo>
                  <a:pt x="912171" y="4345674"/>
                </a:lnTo>
                <a:lnTo>
                  <a:pt x="908886" y="4345038"/>
                </a:lnTo>
                <a:lnTo>
                  <a:pt x="910964" y="4341349"/>
                </a:lnTo>
                <a:lnTo>
                  <a:pt x="914652" y="4343427"/>
                </a:lnTo>
                <a:lnTo>
                  <a:pt x="915054" y="4344868"/>
                </a:lnTo>
                <a:lnTo>
                  <a:pt x="915862" y="4347751"/>
                </a:lnTo>
                <a:lnTo>
                  <a:pt x="917302" y="4347349"/>
                </a:lnTo>
                <a:lnTo>
                  <a:pt x="919379" y="4343660"/>
                </a:lnTo>
                <a:lnTo>
                  <a:pt x="921859" y="4341413"/>
                </a:lnTo>
                <a:lnTo>
                  <a:pt x="921053" y="4338530"/>
                </a:lnTo>
                <a:lnTo>
                  <a:pt x="920248" y="4335647"/>
                </a:lnTo>
                <a:lnTo>
                  <a:pt x="916962" y="4335011"/>
                </a:lnTo>
                <a:lnTo>
                  <a:pt x="913275" y="4332934"/>
                </a:lnTo>
                <a:lnTo>
                  <a:pt x="911027" y="4330453"/>
                </a:lnTo>
                <a:lnTo>
                  <a:pt x="911259" y="4325726"/>
                </a:lnTo>
                <a:lnTo>
                  <a:pt x="914948" y="4327803"/>
                </a:lnTo>
                <a:lnTo>
                  <a:pt x="918234" y="4328441"/>
                </a:lnTo>
                <a:lnTo>
                  <a:pt x="919676" y="4328037"/>
                </a:lnTo>
                <a:lnTo>
                  <a:pt x="922156" y="4325790"/>
                </a:lnTo>
                <a:lnTo>
                  <a:pt x="920545" y="4320024"/>
                </a:lnTo>
                <a:lnTo>
                  <a:pt x="920778" y="4315297"/>
                </a:lnTo>
                <a:lnTo>
                  <a:pt x="919570" y="4310973"/>
                </a:lnTo>
                <a:lnTo>
                  <a:pt x="916921" y="4307051"/>
                </a:lnTo>
                <a:lnTo>
                  <a:pt x="913232" y="4304974"/>
                </a:lnTo>
                <a:lnTo>
                  <a:pt x="910984" y="4302493"/>
                </a:lnTo>
                <a:lnTo>
                  <a:pt x="905219" y="4304104"/>
                </a:lnTo>
                <a:lnTo>
                  <a:pt x="912024" y="4300649"/>
                </a:lnTo>
                <a:lnTo>
                  <a:pt x="918425" y="4295752"/>
                </a:lnTo>
                <a:lnTo>
                  <a:pt x="921945" y="4291661"/>
                </a:lnTo>
                <a:lnTo>
                  <a:pt x="927307" y="4288609"/>
                </a:lnTo>
                <a:lnTo>
                  <a:pt x="927138" y="4282440"/>
                </a:lnTo>
                <a:lnTo>
                  <a:pt x="928813" y="4277310"/>
                </a:lnTo>
                <a:lnTo>
                  <a:pt x="927604" y="4272986"/>
                </a:lnTo>
                <a:lnTo>
                  <a:pt x="923916" y="4270908"/>
                </a:lnTo>
                <a:lnTo>
                  <a:pt x="922474" y="4271310"/>
                </a:lnTo>
                <a:lnTo>
                  <a:pt x="921669" y="4268428"/>
                </a:lnTo>
                <a:lnTo>
                  <a:pt x="921266" y="4266986"/>
                </a:lnTo>
                <a:lnTo>
                  <a:pt x="921499" y="4262259"/>
                </a:lnTo>
                <a:lnTo>
                  <a:pt x="922771" y="4255688"/>
                </a:lnTo>
                <a:lnTo>
                  <a:pt x="924446" y="4250557"/>
                </a:lnTo>
                <a:lnTo>
                  <a:pt x="923238" y="4246234"/>
                </a:lnTo>
                <a:lnTo>
                  <a:pt x="918744" y="4241273"/>
                </a:lnTo>
                <a:lnTo>
                  <a:pt x="928262" y="4230843"/>
                </a:lnTo>
                <a:lnTo>
                  <a:pt x="931612" y="4220583"/>
                </a:lnTo>
                <a:lnTo>
                  <a:pt x="925103" y="4208416"/>
                </a:lnTo>
                <a:lnTo>
                  <a:pt x="922688" y="4199767"/>
                </a:lnTo>
                <a:lnTo>
                  <a:pt x="923557" y="4191753"/>
                </a:lnTo>
                <a:lnTo>
                  <a:pt x="912957" y="4176067"/>
                </a:lnTo>
                <a:lnTo>
                  <a:pt x="907722" y="4157327"/>
                </a:lnTo>
                <a:lnTo>
                  <a:pt x="905368" y="4137783"/>
                </a:lnTo>
                <a:lnTo>
                  <a:pt x="906471" y="4125043"/>
                </a:lnTo>
                <a:lnTo>
                  <a:pt x="912640" y="4124873"/>
                </a:lnTo>
                <a:lnTo>
                  <a:pt x="913445" y="4127757"/>
                </a:lnTo>
                <a:lnTo>
                  <a:pt x="914251" y="4130639"/>
                </a:lnTo>
                <a:lnTo>
                  <a:pt x="911771" y="4132887"/>
                </a:lnTo>
                <a:lnTo>
                  <a:pt x="909058" y="4139861"/>
                </a:lnTo>
                <a:lnTo>
                  <a:pt x="910499" y="4139458"/>
                </a:lnTo>
                <a:lnTo>
                  <a:pt x="913383" y="4138653"/>
                </a:lnTo>
                <a:lnTo>
                  <a:pt x="916265" y="4137847"/>
                </a:lnTo>
                <a:lnTo>
                  <a:pt x="917707" y="4137444"/>
                </a:lnTo>
                <a:lnTo>
                  <a:pt x="920589" y="4136639"/>
                </a:lnTo>
                <a:lnTo>
                  <a:pt x="921797" y="4140963"/>
                </a:lnTo>
                <a:lnTo>
                  <a:pt x="917473" y="4142171"/>
                </a:lnTo>
                <a:lnTo>
                  <a:pt x="911707" y="4143781"/>
                </a:lnTo>
                <a:lnTo>
                  <a:pt x="911071" y="4147068"/>
                </a:lnTo>
                <a:lnTo>
                  <a:pt x="912915" y="4148107"/>
                </a:lnTo>
                <a:lnTo>
                  <a:pt x="913720" y="4150990"/>
                </a:lnTo>
                <a:lnTo>
                  <a:pt x="914930" y="4155314"/>
                </a:lnTo>
                <a:lnTo>
                  <a:pt x="916137" y="4159638"/>
                </a:lnTo>
                <a:lnTo>
                  <a:pt x="917748" y="4165405"/>
                </a:lnTo>
                <a:lnTo>
                  <a:pt x="917514" y="4170132"/>
                </a:lnTo>
                <a:lnTo>
                  <a:pt x="922645" y="4171806"/>
                </a:lnTo>
                <a:lnTo>
                  <a:pt x="925528" y="4171001"/>
                </a:lnTo>
                <a:lnTo>
                  <a:pt x="929047" y="4166910"/>
                </a:lnTo>
                <a:lnTo>
                  <a:pt x="929281" y="4162182"/>
                </a:lnTo>
                <a:lnTo>
                  <a:pt x="930149" y="4154169"/>
                </a:lnTo>
                <a:lnTo>
                  <a:pt x="928538" y="4148404"/>
                </a:lnTo>
                <a:lnTo>
                  <a:pt x="926927" y="4142638"/>
                </a:lnTo>
                <a:lnTo>
                  <a:pt x="922434" y="4137677"/>
                </a:lnTo>
                <a:lnTo>
                  <a:pt x="920589" y="4136639"/>
                </a:lnTo>
                <a:lnTo>
                  <a:pt x="919783" y="4133755"/>
                </a:lnTo>
                <a:lnTo>
                  <a:pt x="920017" y="4129028"/>
                </a:lnTo>
                <a:lnTo>
                  <a:pt x="922094" y="4125340"/>
                </a:lnTo>
                <a:lnTo>
                  <a:pt x="920886" y="4121016"/>
                </a:lnTo>
                <a:lnTo>
                  <a:pt x="920080" y="4118132"/>
                </a:lnTo>
                <a:lnTo>
                  <a:pt x="916392" y="4116055"/>
                </a:lnTo>
                <a:lnTo>
                  <a:pt x="918872" y="4113808"/>
                </a:lnTo>
                <a:lnTo>
                  <a:pt x="922157" y="4114444"/>
                </a:lnTo>
                <a:lnTo>
                  <a:pt x="922963" y="4117327"/>
                </a:lnTo>
                <a:lnTo>
                  <a:pt x="924173" y="4121651"/>
                </a:lnTo>
                <a:lnTo>
                  <a:pt x="924978" y="4124535"/>
                </a:lnTo>
                <a:lnTo>
                  <a:pt x="926185" y="4128859"/>
                </a:lnTo>
                <a:lnTo>
                  <a:pt x="937717" y="4125637"/>
                </a:lnTo>
                <a:lnTo>
                  <a:pt x="933627" y="4122118"/>
                </a:lnTo>
                <a:lnTo>
                  <a:pt x="932821" y="4119235"/>
                </a:lnTo>
                <a:lnTo>
                  <a:pt x="928094" y="4119002"/>
                </a:lnTo>
                <a:lnTo>
                  <a:pt x="923600" y="4114041"/>
                </a:lnTo>
                <a:lnTo>
                  <a:pt x="930171" y="4115313"/>
                </a:lnTo>
                <a:lnTo>
                  <a:pt x="931613" y="4114910"/>
                </a:lnTo>
                <a:lnTo>
                  <a:pt x="934495" y="4114105"/>
                </a:lnTo>
                <a:lnTo>
                  <a:pt x="933287" y="4109780"/>
                </a:lnTo>
                <a:lnTo>
                  <a:pt x="932481" y="4106898"/>
                </a:lnTo>
                <a:lnTo>
                  <a:pt x="931273" y="4102573"/>
                </a:lnTo>
                <a:lnTo>
                  <a:pt x="926780" y="4097613"/>
                </a:lnTo>
                <a:lnTo>
                  <a:pt x="926378" y="4096172"/>
                </a:lnTo>
                <a:lnTo>
                  <a:pt x="929260" y="4095366"/>
                </a:lnTo>
                <a:lnTo>
                  <a:pt x="932546" y="4096002"/>
                </a:lnTo>
                <a:lnTo>
                  <a:pt x="934157" y="4101768"/>
                </a:lnTo>
                <a:lnTo>
                  <a:pt x="935365" y="4106092"/>
                </a:lnTo>
                <a:lnTo>
                  <a:pt x="936573" y="4110417"/>
                </a:lnTo>
                <a:lnTo>
                  <a:pt x="938184" y="4116183"/>
                </a:lnTo>
                <a:lnTo>
                  <a:pt x="940834" y="4120104"/>
                </a:lnTo>
                <a:lnTo>
                  <a:pt x="942910" y="4116416"/>
                </a:lnTo>
                <a:lnTo>
                  <a:pt x="945794" y="4115610"/>
                </a:lnTo>
                <a:lnTo>
                  <a:pt x="946833" y="4113766"/>
                </a:lnTo>
                <a:lnTo>
                  <a:pt x="949716" y="4112961"/>
                </a:lnTo>
                <a:lnTo>
                  <a:pt x="950988" y="4106389"/>
                </a:lnTo>
                <a:lnTo>
                  <a:pt x="943378" y="4106961"/>
                </a:lnTo>
                <a:lnTo>
                  <a:pt x="933987" y="4095599"/>
                </a:lnTo>
                <a:lnTo>
                  <a:pt x="930362" y="4082626"/>
                </a:lnTo>
                <a:lnTo>
                  <a:pt x="929217" y="4067406"/>
                </a:lnTo>
                <a:lnTo>
                  <a:pt x="930723" y="4056107"/>
                </a:lnTo>
                <a:lnTo>
                  <a:pt x="922372" y="4042900"/>
                </a:lnTo>
                <a:lnTo>
                  <a:pt x="917941" y="4027043"/>
                </a:lnTo>
                <a:lnTo>
                  <a:pt x="912302" y="4006863"/>
                </a:lnTo>
                <a:lnTo>
                  <a:pt x="904755" y="3996539"/>
                </a:lnTo>
                <a:lnTo>
                  <a:pt x="899795" y="4001033"/>
                </a:lnTo>
                <a:lnTo>
                  <a:pt x="901003" y="4005358"/>
                </a:lnTo>
                <a:lnTo>
                  <a:pt x="901809" y="4008241"/>
                </a:lnTo>
                <a:lnTo>
                  <a:pt x="905900" y="4011759"/>
                </a:lnTo>
                <a:lnTo>
                  <a:pt x="901575" y="4012968"/>
                </a:lnTo>
                <a:lnTo>
                  <a:pt x="897888" y="4010891"/>
                </a:lnTo>
                <a:lnTo>
                  <a:pt x="897485" y="4009449"/>
                </a:lnTo>
                <a:lnTo>
                  <a:pt x="896679" y="4006566"/>
                </a:lnTo>
                <a:lnTo>
                  <a:pt x="895874" y="4003684"/>
                </a:lnTo>
                <a:lnTo>
                  <a:pt x="891549" y="4004891"/>
                </a:lnTo>
                <a:lnTo>
                  <a:pt x="888665" y="4005696"/>
                </a:lnTo>
                <a:lnTo>
                  <a:pt x="889472" y="4008580"/>
                </a:lnTo>
                <a:lnTo>
                  <a:pt x="887394" y="4012268"/>
                </a:lnTo>
                <a:lnTo>
                  <a:pt x="887797" y="4013710"/>
                </a:lnTo>
                <a:lnTo>
                  <a:pt x="891485" y="4015787"/>
                </a:lnTo>
                <a:lnTo>
                  <a:pt x="892290" y="4018671"/>
                </a:lnTo>
                <a:lnTo>
                  <a:pt x="892693" y="4020111"/>
                </a:lnTo>
                <a:lnTo>
                  <a:pt x="893499" y="4022995"/>
                </a:lnTo>
                <a:lnTo>
                  <a:pt x="896382" y="4022189"/>
                </a:lnTo>
                <a:lnTo>
                  <a:pt x="897824" y="4021786"/>
                </a:lnTo>
                <a:lnTo>
                  <a:pt x="897188" y="4025072"/>
                </a:lnTo>
                <a:lnTo>
                  <a:pt x="894707" y="4027319"/>
                </a:lnTo>
                <a:lnTo>
                  <a:pt x="891188" y="4031410"/>
                </a:lnTo>
                <a:lnTo>
                  <a:pt x="887160" y="4016995"/>
                </a:lnTo>
                <a:lnTo>
                  <a:pt x="885084" y="4020684"/>
                </a:lnTo>
                <a:lnTo>
                  <a:pt x="885487" y="4022125"/>
                </a:lnTo>
                <a:lnTo>
                  <a:pt x="886292" y="4025009"/>
                </a:lnTo>
                <a:lnTo>
                  <a:pt x="885655" y="4028294"/>
                </a:lnTo>
                <a:lnTo>
                  <a:pt x="886058" y="4029736"/>
                </a:lnTo>
                <a:lnTo>
                  <a:pt x="881097" y="4034230"/>
                </a:lnTo>
                <a:lnTo>
                  <a:pt x="879149" y="4016126"/>
                </a:lnTo>
                <a:lnTo>
                  <a:pt x="879614" y="4006672"/>
                </a:lnTo>
                <a:lnTo>
                  <a:pt x="875989" y="3993698"/>
                </a:lnTo>
                <a:lnTo>
                  <a:pt x="865793" y="3979453"/>
                </a:lnTo>
                <a:lnTo>
                  <a:pt x="871559" y="3977842"/>
                </a:lnTo>
                <a:lnTo>
                  <a:pt x="873806" y="3980322"/>
                </a:lnTo>
                <a:lnTo>
                  <a:pt x="877092" y="3980958"/>
                </a:lnTo>
                <a:lnTo>
                  <a:pt x="878533" y="3980556"/>
                </a:lnTo>
                <a:lnTo>
                  <a:pt x="881417" y="3979750"/>
                </a:lnTo>
                <a:lnTo>
                  <a:pt x="883896" y="3977503"/>
                </a:lnTo>
                <a:lnTo>
                  <a:pt x="886546" y="3981424"/>
                </a:lnTo>
                <a:lnTo>
                  <a:pt x="887754" y="3985749"/>
                </a:lnTo>
                <a:lnTo>
                  <a:pt x="888560" y="3988632"/>
                </a:lnTo>
                <a:lnTo>
                  <a:pt x="891846" y="3989267"/>
                </a:lnTo>
                <a:lnTo>
                  <a:pt x="895534" y="3991346"/>
                </a:lnTo>
                <a:lnTo>
                  <a:pt x="899053" y="3987254"/>
                </a:lnTo>
                <a:lnTo>
                  <a:pt x="901936" y="3986448"/>
                </a:lnTo>
                <a:lnTo>
                  <a:pt x="905858" y="3983799"/>
                </a:lnTo>
                <a:lnTo>
                  <a:pt x="908741" y="3982994"/>
                </a:lnTo>
                <a:lnTo>
                  <a:pt x="907935" y="3980110"/>
                </a:lnTo>
                <a:lnTo>
                  <a:pt x="905858" y="3983799"/>
                </a:lnTo>
                <a:lnTo>
                  <a:pt x="902169" y="3981721"/>
                </a:lnTo>
                <a:lnTo>
                  <a:pt x="901364" y="3978839"/>
                </a:lnTo>
                <a:lnTo>
                  <a:pt x="900155" y="3974514"/>
                </a:lnTo>
                <a:lnTo>
                  <a:pt x="902636" y="3972267"/>
                </a:lnTo>
                <a:lnTo>
                  <a:pt x="901025" y="3966502"/>
                </a:lnTo>
                <a:lnTo>
                  <a:pt x="900622" y="3965060"/>
                </a:lnTo>
                <a:lnTo>
                  <a:pt x="896933" y="3962982"/>
                </a:lnTo>
                <a:lnTo>
                  <a:pt x="895492" y="3963385"/>
                </a:lnTo>
                <a:lnTo>
                  <a:pt x="896128" y="3960100"/>
                </a:lnTo>
                <a:lnTo>
                  <a:pt x="895725" y="3958657"/>
                </a:lnTo>
                <a:lnTo>
                  <a:pt x="894114" y="3952893"/>
                </a:lnTo>
                <a:lnTo>
                  <a:pt x="893711" y="3951451"/>
                </a:lnTo>
                <a:lnTo>
                  <a:pt x="896594" y="3950645"/>
                </a:lnTo>
                <a:lnTo>
                  <a:pt x="899479" y="3949839"/>
                </a:lnTo>
                <a:lnTo>
                  <a:pt x="898673" y="3946957"/>
                </a:lnTo>
                <a:lnTo>
                  <a:pt x="899309" y="3943671"/>
                </a:lnTo>
                <a:lnTo>
                  <a:pt x="901038" y="3943187"/>
                </a:lnTo>
                <a:lnTo>
                  <a:pt x="903802" y="3948631"/>
                </a:lnTo>
                <a:lnTo>
                  <a:pt x="902191" y="3942865"/>
                </a:lnTo>
                <a:lnTo>
                  <a:pt x="901038" y="3943187"/>
                </a:lnTo>
                <a:lnTo>
                  <a:pt x="896892" y="3935022"/>
                </a:lnTo>
                <a:lnTo>
                  <a:pt x="890618" y="3918127"/>
                </a:lnTo>
                <a:lnTo>
                  <a:pt x="885382" y="3899388"/>
                </a:lnTo>
                <a:lnTo>
                  <a:pt x="894602" y="3904581"/>
                </a:lnTo>
                <a:lnTo>
                  <a:pt x="895238" y="3901296"/>
                </a:lnTo>
                <a:lnTo>
                  <a:pt x="894900" y="3888958"/>
                </a:lnTo>
                <a:lnTo>
                  <a:pt x="887183" y="3872466"/>
                </a:lnTo>
                <a:lnTo>
                  <a:pt x="882753" y="3856609"/>
                </a:lnTo>
                <a:lnTo>
                  <a:pt x="874401" y="3843403"/>
                </a:lnTo>
                <a:lnTo>
                  <a:pt x="868295" y="3832677"/>
                </a:lnTo>
                <a:lnTo>
                  <a:pt x="870034" y="3816651"/>
                </a:lnTo>
                <a:lnTo>
                  <a:pt x="864799" y="3797911"/>
                </a:lnTo>
                <a:lnTo>
                  <a:pt x="856278" y="3778537"/>
                </a:lnTo>
                <a:lnTo>
                  <a:pt x="848964" y="3763486"/>
                </a:lnTo>
                <a:lnTo>
                  <a:pt x="853924" y="3758991"/>
                </a:lnTo>
                <a:lnTo>
                  <a:pt x="852716" y="3754667"/>
                </a:lnTo>
                <a:lnTo>
                  <a:pt x="852144" y="3747057"/>
                </a:lnTo>
                <a:lnTo>
                  <a:pt x="853819" y="3741927"/>
                </a:lnTo>
                <a:lnTo>
                  <a:pt x="850935" y="3742732"/>
                </a:lnTo>
                <a:lnTo>
                  <a:pt x="849494" y="3743135"/>
                </a:lnTo>
                <a:lnTo>
                  <a:pt x="849897" y="3744577"/>
                </a:lnTo>
                <a:lnTo>
                  <a:pt x="847819" y="3748265"/>
                </a:lnTo>
                <a:lnTo>
                  <a:pt x="848625" y="3751148"/>
                </a:lnTo>
                <a:lnTo>
                  <a:pt x="845742" y="3751953"/>
                </a:lnTo>
                <a:lnTo>
                  <a:pt x="840611" y="3750279"/>
                </a:lnTo>
                <a:lnTo>
                  <a:pt x="843495" y="3749473"/>
                </a:lnTo>
                <a:lnTo>
                  <a:pt x="844131" y="3746188"/>
                </a:lnTo>
                <a:lnTo>
                  <a:pt x="846611" y="3743941"/>
                </a:lnTo>
                <a:lnTo>
                  <a:pt x="845000" y="3738175"/>
                </a:lnTo>
                <a:lnTo>
                  <a:pt x="843792" y="3733850"/>
                </a:lnTo>
                <a:lnTo>
                  <a:pt x="847480" y="3735927"/>
                </a:lnTo>
                <a:lnTo>
                  <a:pt x="851805" y="3734719"/>
                </a:lnTo>
                <a:lnTo>
                  <a:pt x="847311" y="3729759"/>
                </a:lnTo>
                <a:lnTo>
                  <a:pt x="843855" y="3722954"/>
                </a:lnTo>
                <a:lnTo>
                  <a:pt x="842647" y="3718630"/>
                </a:lnTo>
                <a:lnTo>
                  <a:pt x="842075" y="3711020"/>
                </a:lnTo>
                <a:lnTo>
                  <a:pt x="846633" y="3705085"/>
                </a:lnTo>
                <a:lnTo>
                  <a:pt x="836902" y="3681385"/>
                </a:lnTo>
                <a:lnTo>
                  <a:pt x="833343" y="3657515"/>
                </a:lnTo>
                <a:lnTo>
                  <a:pt x="823613" y="3633816"/>
                </a:lnTo>
                <a:lnTo>
                  <a:pt x="826496" y="3633010"/>
                </a:lnTo>
                <a:lnTo>
                  <a:pt x="827937" y="3632607"/>
                </a:lnTo>
                <a:lnTo>
                  <a:pt x="829611" y="3627478"/>
                </a:lnTo>
                <a:lnTo>
                  <a:pt x="828806" y="3624595"/>
                </a:lnTo>
                <a:lnTo>
                  <a:pt x="825520" y="3623959"/>
                </a:lnTo>
                <a:lnTo>
                  <a:pt x="823273" y="3621479"/>
                </a:lnTo>
                <a:lnTo>
                  <a:pt x="817507" y="3623090"/>
                </a:lnTo>
                <a:lnTo>
                  <a:pt x="819584" y="3619401"/>
                </a:lnTo>
                <a:lnTo>
                  <a:pt x="819181" y="3617960"/>
                </a:lnTo>
                <a:lnTo>
                  <a:pt x="822066" y="3617154"/>
                </a:lnTo>
                <a:lnTo>
                  <a:pt x="822702" y="3613868"/>
                </a:lnTo>
                <a:lnTo>
                  <a:pt x="827832" y="3615543"/>
                </a:lnTo>
                <a:lnTo>
                  <a:pt x="822998" y="3598245"/>
                </a:lnTo>
                <a:lnTo>
                  <a:pt x="819776" y="3586714"/>
                </a:lnTo>
                <a:lnTo>
                  <a:pt x="816554" y="3575181"/>
                </a:lnTo>
                <a:lnTo>
                  <a:pt x="812631" y="3577832"/>
                </a:lnTo>
                <a:lnTo>
                  <a:pt x="811996" y="3581117"/>
                </a:lnTo>
                <a:lnTo>
                  <a:pt x="813204" y="3585441"/>
                </a:lnTo>
                <a:lnTo>
                  <a:pt x="814413" y="3589766"/>
                </a:lnTo>
                <a:lnTo>
                  <a:pt x="816024" y="3595531"/>
                </a:lnTo>
                <a:lnTo>
                  <a:pt x="817868" y="3596571"/>
                </a:lnTo>
                <a:lnTo>
                  <a:pt x="817232" y="3599856"/>
                </a:lnTo>
                <a:lnTo>
                  <a:pt x="814349" y="3600661"/>
                </a:lnTo>
                <a:lnTo>
                  <a:pt x="813543" y="3597779"/>
                </a:lnTo>
                <a:lnTo>
                  <a:pt x="809452" y="3594260"/>
                </a:lnTo>
                <a:lnTo>
                  <a:pt x="808244" y="3589935"/>
                </a:lnTo>
                <a:lnTo>
                  <a:pt x="805594" y="3586014"/>
                </a:lnTo>
                <a:lnTo>
                  <a:pt x="804789" y="3583131"/>
                </a:lnTo>
                <a:lnTo>
                  <a:pt x="809113" y="3581923"/>
                </a:lnTo>
                <a:lnTo>
                  <a:pt x="807100" y="3574715"/>
                </a:lnTo>
                <a:lnTo>
                  <a:pt x="806295" y="3571832"/>
                </a:lnTo>
                <a:lnTo>
                  <a:pt x="802202" y="3568313"/>
                </a:lnTo>
                <a:lnTo>
                  <a:pt x="800995" y="3563988"/>
                </a:lnTo>
                <a:lnTo>
                  <a:pt x="797539" y="3557184"/>
                </a:lnTo>
                <a:lnTo>
                  <a:pt x="792643" y="3550783"/>
                </a:lnTo>
                <a:lnTo>
                  <a:pt x="795823" y="3534353"/>
                </a:lnTo>
                <a:lnTo>
                  <a:pt x="796120" y="3518731"/>
                </a:lnTo>
                <a:lnTo>
                  <a:pt x="792898" y="3507198"/>
                </a:lnTo>
                <a:lnTo>
                  <a:pt x="784546" y="3493992"/>
                </a:lnTo>
                <a:lnTo>
                  <a:pt x="780220" y="3495200"/>
                </a:lnTo>
                <a:lnTo>
                  <a:pt x="777741" y="3497447"/>
                </a:lnTo>
                <a:lnTo>
                  <a:pt x="773416" y="3498655"/>
                </a:lnTo>
                <a:lnTo>
                  <a:pt x="771338" y="3502344"/>
                </a:lnTo>
                <a:lnTo>
                  <a:pt x="775027" y="3504422"/>
                </a:lnTo>
                <a:lnTo>
                  <a:pt x="776468" y="3504019"/>
                </a:lnTo>
                <a:lnTo>
                  <a:pt x="779754" y="3504654"/>
                </a:lnTo>
                <a:lnTo>
                  <a:pt x="782638" y="3503848"/>
                </a:lnTo>
                <a:lnTo>
                  <a:pt x="783442" y="3506733"/>
                </a:lnTo>
                <a:lnTo>
                  <a:pt x="786092" y="3510654"/>
                </a:lnTo>
                <a:lnTo>
                  <a:pt x="781365" y="3510421"/>
                </a:lnTo>
                <a:lnTo>
                  <a:pt x="778483" y="3511226"/>
                </a:lnTo>
                <a:lnTo>
                  <a:pt x="777444" y="3513071"/>
                </a:lnTo>
                <a:lnTo>
                  <a:pt x="775366" y="3516759"/>
                </a:lnTo>
                <a:lnTo>
                  <a:pt x="773691" y="3521889"/>
                </a:lnTo>
                <a:lnTo>
                  <a:pt x="774497" y="3524771"/>
                </a:lnTo>
                <a:lnTo>
                  <a:pt x="775302" y="3527655"/>
                </a:lnTo>
                <a:lnTo>
                  <a:pt x="778589" y="3528291"/>
                </a:lnTo>
                <a:lnTo>
                  <a:pt x="782912" y="3527083"/>
                </a:lnTo>
                <a:lnTo>
                  <a:pt x="777719" y="3536303"/>
                </a:lnTo>
                <a:lnTo>
                  <a:pt x="779499" y="3548239"/>
                </a:lnTo>
                <a:lnTo>
                  <a:pt x="784968" y="3562251"/>
                </a:lnTo>
                <a:lnTo>
                  <a:pt x="793554" y="3570730"/>
                </a:lnTo>
                <a:lnTo>
                  <a:pt x="790671" y="3571535"/>
                </a:lnTo>
                <a:lnTo>
                  <a:pt x="787787" y="3572340"/>
                </a:lnTo>
                <a:lnTo>
                  <a:pt x="786347" y="3572744"/>
                </a:lnTo>
                <a:lnTo>
                  <a:pt x="782659" y="3570665"/>
                </a:lnTo>
                <a:lnTo>
                  <a:pt x="780580" y="3574354"/>
                </a:lnTo>
                <a:lnTo>
                  <a:pt x="781386" y="3577238"/>
                </a:lnTo>
                <a:lnTo>
                  <a:pt x="781789" y="3578679"/>
                </a:lnTo>
                <a:lnTo>
                  <a:pt x="785477" y="3580757"/>
                </a:lnTo>
                <a:lnTo>
                  <a:pt x="786282" y="3583639"/>
                </a:lnTo>
                <a:lnTo>
                  <a:pt x="786687" y="3585081"/>
                </a:lnTo>
                <a:lnTo>
                  <a:pt x="787491" y="3587964"/>
                </a:lnTo>
                <a:lnTo>
                  <a:pt x="784608" y="3588769"/>
                </a:lnTo>
                <a:lnTo>
                  <a:pt x="780284" y="3589977"/>
                </a:lnTo>
                <a:lnTo>
                  <a:pt x="784375" y="3593497"/>
                </a:lnTo>
                <a:lnTo>
                  <a:pt x="786622" y="3595977"/>
                </a:lnTo>
                <a:lnTo>
                  <a:pt x="787024" y="3597418"/>
                </a:lnTo>
                <a:lnTo>
                  <a:pt x="791520" y="3602378"/>
                </a:lnTo>
                <a:lnTo>
                  <a:pt x="787830" y="3600301"/>
                </a:lnTo>
                <a:lnTo>
                  <a:pt x="785583" y="3597821"/>
                </a:lnTo>
                <a:lnTo>
                  <a:pt x="782298" y="3597185"/>
                </a:lnTo>
                <a:lnTo>
                  <a:pt x="780622" y="3602315"/>
                </a:lnTo>
                <a:lnTo>
                  <a:pt x="779986" y="3605601"/>
                </a:lnTo>
                <a:lnTo>
                  <a:pt x="781195" y="3609925"/>
                </a:lnTo>
                <a:lnTo>
                  <a:pt x="783844" y="3613847"/>
                </a:lnTo>
                <a:lnTo>
                  <a:pt x="784417" y="3621457"/>
                </a:lnTo>
                <a:lnTo>
                  <a:pt x="780325" y="3617938"/>
                </a:lnTo>
                <a:lnTo>
                  <a:pt x="776637" y="3615861"/>
                </a:lnTo>
                <a:lnTo>
                  <a:pt x="771104" y="3612744"/>
                </a:lnTo>
                <a:lnTo>
                  <a:pt x="772779" y="3607614"/>
                </a:lnTo>
                <a:lnTo>
                  <a:pt x="770766" y="3600407"/>
                </a:lnTo>
                <a:lnTo>
                  <a:pt x="768752" y="3593199"/>
                </a:lnTo>
                <a:lnTo>
                  <a:pt x="764660" y="3589680"/>
                </a:lnTo>
                <a:lnTo>
                  <a:pt x="761608" y="3584318"/>
                </a:lnTo>
                <a:lnTo>
                  <a:pt x="761205" y="3582876"/>
                </a:lnTo>
                <a:lnTo>
                  <a:pt x="761841" y="3579591"/>
                </a:lnTo>
                <a:lnTo>
                  <a:pt x="763919" y="3575902"/>
                </a:lnTo>
                <a:lnTo>
                  <a:pt x="764958" y="3574058"/>
                </a:lnTo>
                <a:lnTo>
                  <a:pt x="761905" y="3568695"/>
                </a:lnTo>
                <a:lnTo>
                  <a:pt x="758619" y="3568058"/>
                </a:lnTo>
                <a:lnTo>
                  <a:pt x="757177" y="3568461"/>
                </a:lnTo>
                <a:lnTo>
                  <a:pt x="753488" y="3566383"/>
                </a:lnTo>
                <a:lnTo>
                  <a:pt x="749800" y="3564306"/>
                </a:lnTo>
                <a:lnTo>
                  <a:pt x="751476" y="3559176"/>
                </a:lnTo>
                <a:lnTo>
                  <a:pt x="750670" y="3556294"/>
                </a:lnTo>
                <a:lnTo>
                  <a:pt x="749461" y="3551969"/>
                </a:lnTo>
                <a:lnTo>
                  <a:pt x="744564" y="3545567"/>
                </a:lnTo>
                <a:lnTo>
                  <a:pt x="750331" y="3543956"/>
                </a:lnTo>
                <a:lnTo>
                  <a:pt x="751136" y="3546839"/>
                </a:lnTo>
                <a:lnTo>
                  <a:pt x="752981" y="3547877"/>
                </a:lnTo>
                <a:lnTo>
                  <a:pt x="756670" y="3549955"/>
                </a:lnTo>
                <a:lnTo>
                  <a:pt x="758112" y="3549552"/>
                </a:lnTo>
                <a:lnTo>
                  <a:pt x="760993" y="3548747"/>
                </a:lnTo>
                <a:lnTo>
                  <a:pt x="764512" y="3544655"/>
                </a:lnTo>
                <a:lnTo>
                  <a:pt x="764109" y="3543214"/>
                </a:lnTo>
                <a:lnTo>
                  <a:pt x="765784" y="3538083"/>
                </a:lnTo>
                <a:lnTo>
                  <a:pt x="762901" y="3538890"/>
                </a:lnTo>
                <a:lnTo>
                  <a:pt x="762096" y="3536007"/>
                </a:lnTo>
                <a:lnTo>
                  <a:pt x="759849" y="3533527"/>
                </a:lnTo>
                <a:lnTo>
                  <a:pt x="756966" y="3534332"/>
                </a:lnTo>
                <a:lnTo>
                  <a:pt x="757771" y="3537215"/>
                </a:lnTo>
                <a:lnTo>
                  <a:pt x="754889" y="3538020"/>
                </a:lnTo>
                <a:lnTo>
                  <a:pt x="754252" y="3541306"/>
                </a:lnTo>
                <a:lnTo>
                  <a:pt x="753447" y="3538423"/>
                </a:lnTo>
                <a:lnTo>
                  <a:pt x="752875" y="3530813"/>
                </a:lnTo>
                <a:lnTo>
                  <a:pt x="757834" y="3526319"/>
                </a:lnTo>
                <a:lnTo>
                  <a:pt x="758068" y="3521592"/>
                </a:lnTo>
                <a:lnTo>
                  <a:pt x="756860" y="3517267"/>
                </a:lnTo>
                <a:lnTo>
                  <a:pt x="754846" y="3510060"/>
                </a:lnTo>
                <a:lnTo>
                  <a:pt x="754040" y="3507177"/>
                </a:lnTo>
                <a:lnTo>
                  <a:pt x="751794" y="3504697"/>
                </a:lnTo>
                <a:lnTo>
                  <a:pt x="748911" y="3505503"/>
                </a:lnTo>
                <a:lnTo>
                  <a:pt x="746834" y="3509190"/>
                </a:lnTo>
                <a:lnTo>
                  <a:pt x="748042" y="3513516"/>
                </a:lnTo>
                <a:lnTo>
                  <a:pt x="746600" y="3513918"/>
                </a:lnTo>
                <a:lnTo>
                  <a:pt x="743718" y="3514724"/>
                </a:lnTo>
                <a:lnTo>
                  <a:pt x="745392" y="3509593"/>
                </a:lnTo>
                <a:lnTo>
                  <a:pt x="745625" y="3504866"/>
                </a:lnTo>
                <a:lnTo>
                  <a:pt x="748508" y="3504060"/>
                </a:lnTo>
                <a:lnTo>
                  <a:pt x="747703" y="3501179"/>
                </a:lnTo>
                <a:lnTo>
                  <a:pt x="745625" y="3504866"/>
                </a:lnTo>
                <a:lnTo>
                  <a:pt x="744183" y="3505269"/>
                </a:lnTo>
                <a:lnTo>
                  <a:pt x="741301" y="3506074"/>
                </a:lnTo>
                <a:lnTo>
                  <a:pt x="740496" y="3503192"/>
                </a:lnTo>
                <a:lnTo>
                  <a:pt x="738248" y="3500711"/>
                </a:lnTo>
                <a:lnTo>
                  <a:pt x="737845" y="3499270"/>
                </a:lnTo>
                <a:lnTo>
                  <a:pt x="737040" y="3496387"/>
                </a:lnTo>
                <a:lnTo>
                  <a:pt x="733352" y="3494309"/>
                </a:lnTo>
                <a:lnTo>
                  <a:pt x="737273" y="3491659"/>
                </a:lnTo>
                <a:lnTo>
                  <a:pt x="736468" y="3488777"/>
                </a:lnTo>
                <a:lnTo>
                  <a:pt x="735260" y="3484452"/>
                </a:lnTo>
                <a:lnTo>
                  <a:pt x="734051" y="3480128"/>
                </a:lnTo>
                <a:lnTo>
                  <a:pt x="730999" y="3474765"/>
                </a:lnTo>
                <a:lnTo>
                  <a:pt x="726908" y="3471246"/>
                </a:lnTo>
                <a:lnTo>
                  <a:pt x="729791" y="3470440"/>
                </a:lnTo>
                <a:lnTo>
                  <a:pt x="732038" y="3472921"/>
                </a:lnTo>
                <a:lnTo>
                  <a:pt x="732440" y="3474362"/>
                </a:lnTo>
                <a:lnTo>
                  <a:pt x="736128" y="3476439"/>
                </a:lnTo>
                <a:lnTo>
                  <a:pt x="736934" y="3479321"/>
                </a:lnTo>
                <a:lnTo>
                  <a:pt x="741259" y="3478114"/>
                </a:lnTo>
                <a:lnTo>
                  <a:pt x="740453" y="3475232"/>
                </a:lnTo>
                <a:lnTo>
                  <a:pt x="739245" y="3470907"/>
                </a:lnTo>
                <a:lnTo>
                  <a:pt x="738439" y="3468024"/>
                </a:lnTo>
                <a:lnTo>
                  <a:pt x="740113" y="3462894"/>
                </a:lnTo>
                <a:lnTo>
                  <a:pt x="740750" y="3459607"/>
                </a:lnTo>
                <a:lnTo>
                  <a:pt x="742425" y="3454478"/>
                </a:lnTo>
                <a:lnTo>
                  <a:pt x="748826" y="3449581"/>
                </a:lnTo>
                <a:lnTo>
                  <a:pt x="749632" y="3452465"/>
                </a:lnTo>
                <a:lnTo>
                  <a:pt x="747958" y="3457595"/>
                </a:lnTo>
                <a:lnTo>
                  <a:pt x="747321" y="3460880"/>
                </a:lnTo>
                <a:lnTo>
                  <a:pt x="747724" y="3462322"/>
                </a:lnTo>
                <a:lnTo>
                  <a:pt x="748530" y="3465205"/>
                </a:lnTo>
                <a:lnTo>
                  <a:pt x="750777" y="3467684"/>
                </a:lnTo>
                <a:lnTo>
                  <a:pt x="756543" y="3466074"/>
                </a:lnTo>
                <a:lnTo>
                  <a:pt x="754062" y="3468320"/>
                </a:lnTo>
                <a:lnTo>
                  <a:pt x="750544" y="3472413"/>
                </a:lnTo>
                <a:lnTo>
                  <a:pt x="748466" y="3476100"/>
                </a:lnTo>
                <a:lnTo>
                  <a:pt x="744545" y="3478750"/>
                </a:lnTo>
                <a:lnTo>
                  <a:pt x="746791" y="3481231"/>
                </a:lnTo>
                <a:lnTo>
                  <a:pt x="747999" y="3485555"/>
                </a:lnTo>
                <a:lnTo>
                  <a:pt x="752091" y="3489074"/>
                </a:lnTo>
                <a:lnTo>
                  <a:pt x="755779" y="3491152"/>
                </a:lnTo>
                <a:lnTo>
                  <a:pt x="756987" y="3495475"/>
                </a:lnTo>
                <a:lnTo>
                  <a:pt x="757793" y="3498359"/>
                </a:lnTo>
                <a:lnTo>
                  <a:pt x="758598" y="3501241"/>
                </a:lnTo>
                <a:lnTo>
                  <a:pt x="752832" y="3502852"/>
                </a:lnTo>
                <a:lnTo>
                  <a:pt x="756119" y="3503489"/>
                </a:lnTo>
                <a:lnTo>
                  <a:pt x="759807" y="3505566"/>
                </a:lnTo>
                <a:lnTo>
                  <a:pt x="766211" y="3500669"/>
                </a:lnTo>
                <a:lnTo>
                  <a:pt x="767247" y="3498825"/>
                </a:lnTo>
                <a:lnTo>
                  <a:pt x="765636" y="3493059"/>
                </a:lnTo>
                <a:lnTo>
                  <a:pt x="762987" y="3489138"/>
                </a:lnTo>
                <a:lnTo>
                  <a:pt x="762183" y="3486254"/>
                </a:lnTo>
                <a:lnTo>
                  <a:pt x="758895" y="3485618"/>
                </a:lnTo>
                <a:lnTo>
                  <a:pt x="761779" y="3484813"/>
                </a:lnTo>
                <a:lnTo>
                  <a:pt x="763220" y="3484410"/>
                </a:lnTo>
                <a:lnTo>
                  <a:pt x="766103" y="3483604"/>
                </a:lnTo>
                <a:lnTo>
                  <a:pt x="769389" y="3484241"/>
                </a:lnTo>
                <a:lnTo>
                  <a:pt x="773713" y="3483032"/>
                </a:lnTo>
                <a:lnTo>
                  <a:pt x="776830" y="3477500"/>
                </a:lnTo>
                <a:lnTo>
                  <a:pt x="772102" y="3477266"/>
                </a:lnTo>
                <a:lnTo>
                  <a:pt x="771296" y="3474383"/>
                </a:lnTo>
                <a:lnTo>
                  <a:pt x="773373" y="3470695"/>
                </a:lnTo>
                <a:lnTo>
                  <a:pt x="777295" y="3468045"/>
                </a:lnTo>
                <a:lnTo>
                  <a:pt x="772802" y="3463084"/>
                </a:lnTo>
                <a:lnTo>
                  <a:pt x="771361" y="3463487"/>
                </a:lnTo>
                <a:lnTo>
                  <a:pt x="768477" y="3464293"/>
                </a:lnTo>
                <a:lnTo>
                  <a:pt x="765595" y="3465099"/>
                </a:lnTo>
                <a:lnTo>
                  <a:pt x="764153" y="3465501"/>
                </a:lnTo>
                <a:lnTo>
                  <a:pt x="761270" y="3466307"/>
                </a:lnTo>
                <a:lnTo>
                  <a:pt x="760867" y="3464865"/>
                </a:lnTo>
                <a:lnTo>
                  <a:pt x="757178" y="3462788"/>
                </a:lnTo>
                <a:lnTo>
                  <a:pt x="762945" y="3461177"/>
                </a:lnTo>
                <a:lnTo>
                  <a:pt x="768074" y="3462851"/>
                </a:lnTo>
                <a:lnTo>
                  <a:pt x="772399" y="3461643"/>
                </a:lnTo>
                <a:lnTo>
                  <a:pt x="768775" y="3448670"/>
                </a:lnTo>
                <a:lnTo>
                  <a:pt x="764047" y="3448437"/>
                </a:lnTo>
                <a:lnTo>
                  <a:pt x="760359" y="3446359"/>
                </a:lnTo>
                <a:lnTo>
                  <a:pt x="759151" y="3442035"/>
                </a:lnTo>
                <a:lnTo>
                  <a:pt x="757540" y="3436269"/>
                </a:lnTo>
                <a:lnTo>
                  <a:pt x="759214" y="3431139"/>
                </a:lnTo>
                <a:lnTo>
                  <a:pt x="757200" y="3423932"/>
                </a:lnTo>
                <a:lnTo>
                  <a:pt x="758875" y="3418802"/>
                </a:lnTo>
                <a:lnTo>
                  <a:pt x="753109" y="3420413"/>
                </a:lnTo>
                <a:lnTo>
                  <a:pt x="751668" y="3420816"/>
                </a:lnTo>
                <a:lnTo>
                  <a:pt x="752473" y="3423698"/>
                </a:lnTo>
                <a:lnTo>
                  <a:pt x="749993" y="3425946"/>
                </a:lnTo>
                <a:lnTo>
                  <a:pt x="750799" y="3428828"/>
                </a:lnTo>
                <a:lnTo>
                  <a:pt x="747916" y="3429634"/>
                </a:lnTo>
                <a:lnTo>
                  <a:pt x="743591" y="3430842"/>
                </a:lnTo>
                <a:lnTo>
                  <a:pt x="744799" y="3435167"/>
                </a:lnTo>
                <a:lnTo>
                  <a:pt x="748487" y="3437245"/>
                </a:lnTo>
                <a:lnTo>
                  <a:pt x="749929" y="3436842"/>
                </a:lnTo>
                <a:lnTo>
                  <a:pt x="750332" y="3438283"/>
                </a:lnTo>
                <a:lnTo>
                  <a:pt x="751943" y="3444049"/>
                </a:lnTo>
                <a:lnTo>
                  <a:pt x="750502" y="3444451"/>
                </a:lnTo>
                <a:lnTo>
                  <a:pt x="748021" y="3446699"/>
                </a:lnTo>
                <a:lnTo>
                  <a:pt x="745139" y="3447504"/>
                </a:lnTo>
                <a:lnTo>
                  <a:pt x="744502" y="3450790"/>
                </a:lnTo>
                <a:lnTo>
                  <a:pt x="737930" y="3449518"/>
                </a:lnTo>
                <a:lnTo>
                  <a:pt x="736086" y="3448479"/>
                </a:lnTo>
                <a:lnTo>
                  <a:pt x="735280" y="3445597"/>
                </a:lnTo>
                <a:lnTo>
                  <a:pt x="732398" y="3446402"/>
                </a:lnTo>
                <a:lnTo>
                  <a:pt x="729516" y="3447207"/>
                </a:lnTo>
                <a:lnTo>
                  <a:pt x="728031" y="3419649"/>
                </a:lnTo>
                <a:lnTo>
                  <a:pt x="730639" y="3395611"/>
                </a:lnTo>
                <a:lnTo>
                  <a:pt x="723092" y="3385287"/>
                </a:lnTo>
                <a:lnTo>
                  <a:pt x="718259" y="3367989"/>
                </a:lnTo>
                <a:lnTo>
                  <a:pt x="718154" y="3350925"/>
                </a:lnTo>
                <a:lnTo>
                  <a:pt x="721736" y="3335937"/>
                </a:lnTo>
                <a:lnTo>
                  <a:pt x="722309" y="3343548"/>
                </a:lnTo>
                <a:lnTo>
                  <a:pt x="723453" y="3358767"/>
                </a:lnTo>
                <a:lnTo>
                  <a:pt x="729960" y="3370936"/>
                </a:lnTo>
                <a:lnTo>
                  <a:pt x="739183" y="3376129"/>
                </a:lnTo>
                <a:lnTo>
                  <a:pt x="738716" y="3385583"/>
                </a:lnTo>
                <a:lnTo>
                  <a:pt x="737846" y="3393597"/>
                </a:lnTo>
                <a:lnTo>
                  <a:pt x="738420" y="3401207"/>
                </a:lnTo>
                <a:lnTo>
                  <a:pt x="740432" y="3408415"/>
                </a:lnTo>
                <a:lnTo>
                  <a:pt x="743083" y="3412336"/>
                </a:lnTo>
                <a:lnTo>
                  <a:pt x="748849" y="3410725"/>
                </a:lnTo>
                <a:lnTo>
                  <a:pt x="750290" y="3410322"/>
                </a:lnTo>
                <a:lnTo>
                  <a:pt x="749887" y="3408880"/>
                </a:lnTo>
                <a:lnTo>
                  <a:pt x="751964" y="3405192"/>
                </a:lnTo>
                <a:lnTo>
                  <a:pt x="754042" y="3401505"/>
                </a:lnTo>
                <a:lnTo>
                  <a:pt x="759172" y="3403179"/>
                </a:lnTo>
                <a:lnTo>
                  <a:pt x="755081" y="3399660"/>
                </a:lnTo>
                <a:lnTo>
                  <a:pt x="754275" y="3396777"/>
                </a:lnTo>
                <a:lnTo>
                  <a:pt x="752833" y="3397179"/>
                </a:lnTo>
                <a:lnTo>
                  <a:pt x="747068" y="3398790"/>
                </a:lnTo>
                <a:lnTo>
                  <a:pt x="743846" y="3387259"/>
                </a:lnTo>
                <a:lnTo>
                  <a:pt x="746728" y="3386452"/>
                </a:lnTo>
                <a:lnTo>
                  <a:pt x="751456" y="3386687"/>
                </a:lnTo>
                <a:lnTo>
                  <a:pt x="754339" y="3385881"/>
                </a:lnTo>
                <a:lnTo>
                  <a:pt x="742701" y="3372038"/>
                </a:lnTo>
                <a:lnTo>
                  <a:pt x="736660" y="3350417"/>
                </a:lnTo>
                <a:lnTo>
                  <a:pt x="730618" y="3328794"/>
                </a:lnTo>
                <a:lnTo>
                  <a:pt x="728902" y="3305964"/>
                </a:lnTo>
                <a:lnTo>
                  <a:pt x="727057" y="3304925"/>
                </a:lnTo>
                <a:lnTo>
                  <a:pt x="723369" y="3302847"/>
                </a:lnTo>
                <a:lnTo>
                  <a:pt x="720486" y="3303653"/>
                </a:lnTo>
                <a:lnTo>
                  <a:pt x="716966" y="3307744"/>
                </a:lnTo>
                <a:lnTo>
                  <a:pt x="714084" y="3308549"/>
                </a:lnTo>
                <a:lnTo>
                  <a:pt x="711838" y="3306069"/>
                </a:lnTo>
                <a:lnTo>
                  <a:pt x="711032" y="3303186"/>
                </a:lnTo>
                <a:lnTo>
                  <a:pt x="707746" y="3302551"/>
                </a:lnTo>
                <a:lnTo>
                  <a:pt x="706940" y="3299667"/>
                </a:lnTo>
                <a:lnTo>
                  <a:pt x="710628" y="3301745"/>
                </a:lnTo>
                <a:lnTo>
                  <a:pt x="714954" y="3300536"/>
                </a:lnTo>
                <a:lnTo>
                  <a:pt x="717031" y="3296848"/>
                </a:lnTo>
                <a:lnTo>
                  <a:pt x="718472" y="3296445"/>
                </a:lnTo>
                <a:lnTo>
                  <a:pt x="721356" y="3295639"/>
                </a:lnTo>
                <a:lnTo>
                  <a:pt x="725679" y="3294431"/>
                </a:lnTo>
                <a:lnTo>
                  <a:pt x="720147" y="3291315"/>
                </a:lnTo>
                <a:lnTo>
                  <a:pt x="716458" y="3289238"/>
                </a:lnTo>
                <a:lnTo>
                  <a:pt x="715251" y="3284913"/>
                </a:lnTo>
                <a:lnTo>
                  <a:pt x="714445" y="3282030"/>
                </a:lnTo>
                <a:lnTo>
                  <a:pt x="716120" y="3276900"/>
                </a:lnTo>
                <a:lnTo>
                  <a:pt x="714107" y="3269693"/>
                </a:lnTo>
                <a:lnTo>
                  <a:pt x="694498" y="3282941"/>
                </a:lnTo>
                <a:lnTo>
                  <a:pt x="675758" y="3288177"/>
                </a:lnTo>
                <a:lnTo>
                  <a:pt x="655005" y="3286206"/>
                </a:lnTo>
                <a:lnTo>
                  <a:pt x="652123" y="3287011"/>
                </a:lnTo>
                <a:lnTo>
                  <a:pt x="649642" y="3289258"/>
                </a:lnTo>
                <a:lnTo>
                  <a:pt x="651253" y="3295024"/>
                </a:lnTo>
                <a:lnTo>
                  <a:pt x="650214" y="3296868"/>
                </a:lnTo>
                <a:lnTo>
                  <a:pt x="651019" y="3299751"/>
                </a:lnTo>
                <a:lnTo>
                  <a:pt x="648942" y="3303440"/>
                </a:lnTo>
                <a:lnTo>
                  <a:pt x="615046" y="3298924"/>
                </a:lnTo>
                <a:lnTo>
                  <a:pt x="585815" y="3305538"/>
                </a:lnTo>
                <a:lnTo>
                  <a:pt x="556517" y="3323048"/>
                </a:lnTo>
                <a:lnTo>
                  <a:pt x="546957" y="3305516"/>
                </a:lnTo>
                <a:lnTo>
                  <a:pt x="533009" y="3300089"/>
                </a:lnTo>
                <a:lnTo>
                  <a:pt x="516984" y="3298351"/>
                </a:lnTo>
                <a:lnTo>
                  <a:pt x="499686" y="3303184"/>
                </a:lnTo>
                <a:lnTo>
                  <a:pt x="484635" y="3310498"/>
                </a:lnTo>
                <a:lnTo>
                  <a:pt x="465895" y="3315734"/>
                </a:lnTo>
                <a:lnTo>
                  <a:pt x="447390" y="3316242"/>
                </a:lnTo>
                <a:lnTo>
                  <a:pt x="430155" y="3310179"/>
                </a:lnTo>
                <a:lnTo>
                  <a:pt x="413430" y="3322622"/>
                </a:lnTo>
                <a:lnTo>
                  <a:pt x="391808" y="3328663"/>
                </a:lnTo>
                <a:lnTo>
                  <a:pt x="367536" y="3330783"/>
                </a:lnTo>
                <a:lnTo>
                  <a:pt x="343900" y="3329616"/>
                </a:lnTo>
                <a:lnTo>
                  <a:pt x="338536" y="3332669"/>
                </a:lnTo>
                <a:lnTo>
                  <a:pt x="338706" y="3338838"/>
                </a:lnTo>
                <a:lnTo>
                  <a:pt x="333343" y="3341891"/>
                </a:lnTo>
                <a:lnTo>
                  <a:pt x="333512" y="3348059"/>
                </a:lnTo>
                <a:lnTo>
                  <a:pt x="329188" y="3349268"/>
                </a:lnTo>
                <a:lnTo>
                  <a:pt x="326305" y="3350072"/>
                </a:lnTo>
                <a:lnTo>
                  <a:pt x="325499" y="3347190"/>
                </a:lnTo>
                <a:lnTo>
                  <a:pt x="327576" y="3343501"/>
                </a:lnTo>
                <a:lnTo>
                  <a:pt x="327174" y="3342060"/>
                </a:lnTo>
                <a:lnTo>
                  <a:pt x="327810" y="3338775"/>
                </a:lnTo>
                <a:lnTo>
                  <a:pt x="325160" y="3334852"/>
                </a:lnTo>
                <a:lnTo>
                  <a:pt x="319395" y="3336464"/>
                </a:lnTo>
                <a:lnTo>
                  <a:pt x="318356" y="3338308"/>
                </a:lnTo>
                <a:lnTo>
                  <a:pt x="313395" y="3342802"/>
                </a:lnTo>
                <a:lnTo>
                  <a:pt x="312759" y="3346088"/>
                </a:lnTo>
                <a:lnTo>
                  <a:pt x="310280" y="3348335"/>
                </a:lnTo>
                <a:lnTo>
                  <a:pt x="305955" y="3349543"/>
                </a:lnTo>
                <a:lnTo>
                  <a:pt x="306760" y="3352426"/>
                </a:lnTo>
                <a:lnTo>
                  <a:pt x="309007" y="3354907"/>
                </a:lnTo>
                <a:lnTo>
                  <a:pt x="311891" y="3354101"/>
                </a:lnTo>
                <a:lnTo>
                  <a:pt x="314773" y="3353295"/>
                </a:lnTo>
                <a:lnTo>
                  <a:pt x="316214" y="3352892"/>
                </a:lnTo>
                <a:lnTo>
                  <a:pt x="299489" y="3365335"/>
                </a:lnTo>
                <a:lnTo>
                  <a:pt x="277866" y="3371377"/>
                </a:lnTo>
                <a:lnTo>
                  <a:pt x="253998" y="3374938"/>
                </a:lnTo>
                <a:lnTo>
                  <a:pt x="232375" y="3380980"/>
                </a:lnTo>
                <a:lnTo>
                  <a:pt x="243971" y="3366861"/>
                </a:lnTo>
                <a:lnTo>
                  <a:pt x="262308" y="3360184"/>
                </a:lnTo>
                <a:lnTo>
                  <a:pt x="281046" y="3354948"/>
                </a:lnTo>
                <a:lnTo>
                  <a:pt x="297475" y="3358129"/>
                </a:lnTo>
                <a:lnTo>
                  <a:pt x="299552" y="3354440"/>
                </a:lnTo>
                <a:lnTo>
                  <a:pt x="298344" y="3350115"/>
                </a:lnTo>
                <a:lnTo>
                  <a:pt x="298980" y="3346830"/>
                </a:lnTo>
                <a:lnTo>
                  <a:pt x="301863" y="3346024"/>
                </a:lnTo>
                <a:lnTo>
                  <a:pt x="295525" y="3340025"/>
                </a:lnTo>
                <a:lnTo>
                  <a:pt x="287746" y="3334428"/>
                </a:lnTo>
                <a:lnTo>
                  <a:pt x="282616" y="3332753"/>
                </a:lnTo>
                <a:lnTo>
                  <a:pt x="275005" y="3333326"/>
                </a:lnTo>
                <a:lnTo>
                  <a:pt x="270681" y="3334534"/>
                </a:lnTo>
                <a:lnTo>
                  <a:pt x="264681" y="3340872"/>
                </a:lnTo>
                <a:lnTo>
                  <a:pt x="261565" y="3346405"/>
                </a:lnTo>
                <a:lnTo>
                  <a:pt x="250268" y="3344900"/>
                </a:lnTo>
                <a:lnTo>
                  <a:pt x="241851" y="3342590"/>
                </a:lnTo>
                <a:lnTo>
                  <a:pt x="233436" y="3340279"/>
                </a:lnTo>
                <a:lnTo>
                  <a:pt x="222774" y="3335487"/>
                </a:lnTo>
                <a:lnTo>
                  <a:pt x="217007" y="3337098"/>
                </a:lnTo>
                <a:lnTo>
                  <a:pt x="215968" y="3338943"/>
                </a:lnTo>
                <a:lnTo>
                  <a:pt x="214696" y="3345514"/>
                </a:lnTo>
                <a:lnTo>
                  <a:pt x="212215" y="3347761"/>
                </a:lnTo>
                <a:lnTo>
                  <a:pt x="213424" y="3352085"/>
                </a:lnTo>
                <a:lnTo>
                  <a:pt x="215035" y="3357851"/>
                </a:lnTo>
                <a:lnTo>
                  <a:pt x="213997" y="3359696"/>
                </a:lnTo>
                <a:lnTo>
                  <a:pt x="211919" y="3363384"/>
                </a:lnTo>
                <a:lnTo>
                  <a:pt x="208400" y="3367475"/>
                </a:lnTo>
                <a:lnTo>
                  <a:pt x="197800" y="3351788"/>
                </a:lnTo>
                <a:lnTo>
                  <a:pt x="184256" y="3347803"/>
                </a:lnTo>
                <a:lnTo>
                  <a:pt x="172320" y="3349584"/>
                </a:lnTo>
                <a:lnTo>
                  <a:pt x="155023" y="3354417"/>
                </a:lnTo>
                <a:lnTo>
                  <a:pt x="141011" y="3359886"/>
                </a:lnTo>
                <a:lnTo>
                  <a:pt x="128271" y="3358784"/>
                </a:lnTo>
                <a:lnTo>
                  <a:pt x="116803" y="3351110"/>
                </a:lnTo>
                <a:lnTo>
                  <a:pt x="96791" y="3362917"/>
                </a:lnTo>
                <a:lnTo>
                  <a:pt x="70039" y="3367283"/>
                </a:lnTo>
                <a:lnTo>
                  <a:pt x="41845" y="3372053"/>
                </a:lnTo>
                <a:lnTo>
                  <a:pt x="14690" y="3374978"/>
                </a:lnTo>
                <a:lnTo>
                  <a:pt x="16366" y="3369848"/>
                </a:lnTo>
                <a:lnTo>
                  <a:pt x="17637" y="3363276"/>
                </a:lnTo>
                <a:lnTo>
                  <a:pt x="16430" y="3358952"/>
                </a:lnTo>
                <a:lnTo>
                  <a:pt x="9455" y="3356239"/>
                </a:lnTo>
                <a:lnTo>
                  <a:pt x="7208" y="3353758"/>
                </a:lnTo>
                <a:lnTo>
                  <a:pt x="0" y="3355772"/>
                </a:lnTo>
                <a:lnTo>
                  <a:pt x="7844" y="3350472"/>
                </a:lnTo>
                <a:lnTo>
                  <a:pt x="15857" y="3351342"/>
                </a:lnTo>
                <a:lnTo>
                  <a:pt x="22831" y="3354056"/>
                </a:lnTo>
                <a:lnTo>
                  <a:pt x="27960" y="3355730"/>
                </a:lnTo>
                <a:lnTo>
                  <a:pt x="34363" y="3350834"/>
                </a:lnTo>
                <a:lnTo>
                  <a:pt x="43881" y="3340404"/>
                </a:lnTo>
                <a:lnTo>
                  <a:pt x="38348" y="3337288"/>
                </a:lnTo>
                <a:lnTo>
                  <a:pt x="34257" y="3333769"/>
                </a:lnTo>
                <a:lnTo>
                  <a:pt x="30568" y="3331692"/>
                </a:lnTo>
                <a:lnTo>
                  <a:pt x="27919" y="3327769"/>
                </a:lnTo>
                <a:lnTo>
                  <a:pt x="22153" y="3329381"/>
                </a:lnTo>
                <a:lnTo>
                  <a:pt x="16386" y="3330991"/>
                </a:lnTo>
                <a:lnTo>
                  <a:pt x="21516" y="3332666"/>
                </a:lnTo>
                <a:lnTo>
                  <a:pt x="23361" y="3333705"/>
                </a:lnTo>
                <a:lnTo>
                  <a:pt x="24166" y="3336588"/>
                </a:lnTo>
                <a:lnTo>
                  <a:pt x="22725" y="3336991"/>
                </a:lnTo>
                <a:lnTo>
                  <a:pt x="20648" y="3340679"/>
                </a:lnTo>
                <a:lnTo>
                  <a:pt x="16323" y="3341887"/>
                </a:lnTo>
                <a:lnTo>
                  <a:pt x="9116" y="3343901"/>
                </a:lnTo>
                <a:lnTo>
                  <a:pt x="4792" y="3345109"/>
                </a:lnTo>
                <a:lnTo>
                  <a:pt x="4621" y="3338940"/>
                </a:lnTo>
                <a:lnTo>
                  <a:pt x="9179" y="3333005"/>
                </a:lnTo>
                <a:lnTo>
                  <a:pt x="7166" y="3325798"/>
                </a:lnTo>
                <a:lnTo>
                  <a:pt x="6594" y="3318187"/>
                </a:lnTo>
                <a:lnTo>
                  <a:pt x="29021" y="3315029"/>
                </a:lnTo>
                <a:lnTo>
                  <a:pt x="54162" y="3304897"/>
                </a:lnTo>
                <a:lnTo>
                  <a:pt x="78901" y="3293323"/>
                </a:lnTo>
                <a:lnTo>
                  <a:pt x="100588" y="3276386"/>
                </a:lnTo>
                <a:lnTo>
                  <a:pt x="115299" y="3256735"/>
                </a:lnTo>
                <a:lnTo>
                  <a:pt x="93676" y="3262777"/>
                </a:lnTo>
                <a:lnTo>
                  <a:pt x="71651" y="3267376"/>
                </a:lnTo>
                <a:lnTo>
                  <a:pt x="73262" y="3273142"/>
                </a:lnTo>
                <a:lnTo>
                  <a:pt x="76951" y="3275219"/>
                </a:lnTo>
                <a:lnTo>
                  <a:pt x="80641" y="3277297"/>
                </a:lnTo>
                <a:lnTo>
                  <a:pt x="84964" y="3276089"/>
                </a:lnTo>
                <a:lnTo>
                  <a:pt x="86172" y="3280413"/>
                </a:lnTo>
                <a:lnTo>
                  <a:pt x="84094" y="3284102"/>
                </a:lnTo>
                <a:lnTo>
                  <a:pt x="82653" y="3284504"/>
                </a:lnTo>
                <a:lnTo>
                  <a:pt x="79770" y="3285310"/>
                </a:lnTo>
                <a:lnTo>
                  <a:pt x="75445" y="3286518"/>
                </a:lnTo>
                <a:lnTo>
                  <a:pt x="72563" y="3287323"/>
                </a:lnTo>
                <a:lnTo>
                  <a:pt x="68237" y="3288532"/>
                </a:lnTo>
                <a:lnTo>
                  <a:pt x="70952" y="3281558"/>
                </a:lnTo>
                <a:lnTo>
                  <a:pt x="70549" y="3280117"/>
                </a:lnTo>
                <a:lnTo>
                  <a:pt x="66054" y="3275156"/>
                </a:lnTo>
                <a:lnTo>
                  <a:pt x="64210" y="3274117"/>
                </a:lnTo>
                <a:lnTo>
                  <a:pt x="60522" y="3272040"/>
                </a:lnTo>
                <a:lnTo>
                  <a:pt x="57236" y="3271404"/>
                </a:lnTo>
                <a:lnTo>
                  <a:pt x="54989" y="3268924"/>
                </a:lnTo>
                <a:lnTo>
                  <a:pt x="53781" y="3264599"/>
                </a:lnTo>
                <a:lnTo>
                  <a:pt x="76039" y="3255272"/>
                </a:lnTo>
                <a:lnTo>
                  <a:pt x="68896" y="3246390"/>
                </a:lnTo>
                <a:lnTo>
                  <a:pt x="60480" y="3244079"/>
                </a:lnTo>
                <a:lnTo>
                  <a:pt x="50390" y="3246898"/>
                </a:lnTo>
                <a:lnTo>
                  <a:pt x="39664" y="3253004"/>
                </a:lnTo>
                <a:lnTo>
                  <a:pt x="30208" y="3252537"/>
                </a:lnTo>
                <a:lnTo>
                  <a:pt x="22197" y="3251668"/>
                </a:lnTo>
                <a:lnTo>
                  <a:pt x="22430" y="3246941"/>
                </a:lnTo>
                <a:lnTo>
                  <a:pt x="21624" y="3244058"/>
                </a:lnTo>
                <a:lnTo>
                  <a:pt x="24507" y="3243252"/>
                </a:lnTo>
                <a:lnTo>
                  <a:pt x="27389" y="3242446"/>
                </a:lnTo>
                <a:lnTo>
                  <a:pt x="29637" y="3244927"/>
                </a:lnTo>
                <a:lnTo>
                  <a:pt x="32519" y="3244122"/>
                </a:lnTo>
                <a:lnTo>
                  <a:pt x="37649" y="3245796"/>
                </a:lnTo>
                <a:lnTo>
                  <a:pt x="42610" y="3241302"/>
                </a:lnTo>
                <a:lnTo>
                  <a:pt x="46128" y="3237210"/>
                </a:lnTo>
                <a:lnTo>
                  <a:pt x="41232" y="3230809"/>
                </a:lnTo>
                <a:lnTo>
                  <a:pt x="38583" y="3226887"/>
                </a:lnTo>
                <a:lnTo>
                  <a:pt x="32816" y="3228498"/>
                </a:lnTo>
                <a:lnTo>
                  <a:pt x="27686" y="3226824"/>
                </a:lnTo>
                <a:lnTo>
                  <a:pt x="23362" y="3228032"/>
                </a:lnTo>
                <a:lnTo>
                  <a:pt x="17597" y="3229643"/>
                </a:lnTo>
                <a:lnTo>
                  <a:pt x="13272" y="3230851"/>
                </a:lnTo>
                <a:lnTo>
                  <a:pt x="8947" y="3232060"/>
                </a:lnTo>
                <a:lnTo>
                  <a:pt x="2778" y="3232229"/>
                </a:lnTo>
                <a:lnTo>
                  <a:pt x="6764" y="3218683"/>
                </a:lnTo>
                <a:lnTo>
                  <a:pt x="18127" y="3209293"/>
                </a:lnTo>
                <a:lnTo>
                  <a:pt x="32542" y="3205265"/>
                </a:lnTo>
                <a:lnTo>
                  <a:pt x="44879" y="3204926"/>
                </a:lnTo>
                <a:lnTo>
                  <a:pt x="58489" y="3198016"/>
                </a:lnTo>
                <a:lnTo>
                  <a:pt x="59527" y="3196171"/>
                </a:lnTo>
                <a:lnTo>
                  <a:pt x="64487" y="3191678"/>
                </a:lnTo>
                <a:lnTo>
                  <a:pt x="65123" y="3188391"/>
                </a:lnTo>
                <a:lnTo>
                  <a:pt x="64721" y="3186950"/>
                </a:lnTo>
                <a:lnTo>
                  <a:pt x="67603" y="3186144"/>
                </a:lnTo>
                <a:lnTo>
                  <a:pt x="70485" y="3185339"/>
                </a:lnTo>
                <a:lnTo>
                  <a:pt x="74810" y="3184131"/>
                </a:lnTo>
                <a:lnTo>
                  <a:pt x="79538" y="3184364"/>
                </a:lnTo>
                <a:lnTo>
                  <a:pt x="87211" y="3172896"/>
                </a:lnTo>
                <a:lnTo>
                  <a:pt x="101055" y="3161259"/>
                </a:lnTo>
                <a:lnTo>
                  <a:pt x="119221" y="3148412"/>
                </a:lnTo>
                <a:lnTo>
                  <a:pt x="116741" y="3150659"/>
                </a:lnTo>
                <a:lnTo>
                  <a:pt x="115470" y="3157231"/>
                </a:lnTo>
                <a:lnTo>
                  <a:pt x="115872" y="3158672"/>
                </a:lnTo>
                <a:lnTo>
                  <a:pt x="116041" y="3164841"/>
                </a:lnTo>
                <a:lnTo>
                  <a:pt x="131092" y="3157528"/>
                </a:lnTo>
                <a:lnTo>
                  <a:pt x="139805" y="3144215"/>
                </a:lnTo>
                <a:lnTo>
                  <a:pt x="143388" y="3129228"/>
                </a:lnTo>
                <a:lnTo>
                  <a:pt x="143515" y="3107436"/>
                </a:lnTo>
                <a:lnTo>
                  <a:pt x="140229" y="3106800"/>
                </a:lnTo>
                <a:lnTo>
                  <a:pt x="135904" y="3108008"/>
                </a:lnTo>
                <a:lnTo>
                  <a:pt x="133022" y="3108814"/>
                </a:lnTo>
                <a:lnTo>
                  <a:pt x="129100" y="3111464"/>
                </a:lnTo>
                <a:lnTo>
                  <a:pt x="123334" y="3113075"/>
                </a:lnTo>
                <a:lnTo>
                  <a:pt x="118607" y="3112841"/>
                </a:lnTo>
                <a:lnTo>
                  <a:pt x="128527" y="3103854"/>
                </a:lnTo>
                <a:lnTo>
                  <a:pt x="133722" y="3094632"/>
                </a:lnTo>
                <a:lnTo>
                  <a:pt x="131708" y="3087425"/>
                </a:lnTo>
                <a:lnTo>
                  <a:pt x="132174" y="3077970"/>
                </a:lnTo>
                <a:lnTo>
                  <a:pt x="136160" y="3064425"/>
                </a:lnTo>
                <a:lnTo>
                  <a:pt x="152015" y="3059995"/>
                </a:lnTo>
                <a:lnTo>
                  <a:pt x="169313" y="3055162"/>
                </a:lnTo>
                <a:lnTo>
                  <a:pt x="180040" y="3049056"/>
                </a:lnTo>
                <a:lnTo>
                  <a:pt x="185233" y="3039836"/>
                </a:lnTo>
                <a:lnTo>
                  <a:pt x="182011" y="3028303"/>
                </a:lnTo>
                <a:lnTo>
                  <a:pt x="204905" y="3015691"/>
                </a:lnTo>
                <a:lnTo>
                  <a:pt x="226125" y="3008208"/>
                </a:lnTo>
                <a:lnTo>
                  <a:pt x="240370" y="2998012"/>
                </a:lnTo>
                <a:lnTo>
                  <a:pt x="248681" y="2983258"/>
                </a:lnTo>
                <a:lnTo>
                  <a:pt x="268798" y="2988516"/>
                </a:lnTo>
                <a:lnTo>
                  <a:pt x="283212" y="2984488"/>
                </a:lnTo>
                <a:lnTo>
                  <a:pt x="295613" y="2973253"/>
                </a:lnTo>
                <a:lnTo>
                  <a:pt x="308650" y="2958733"/>
                </a:lnTo>
                <a:lnTo>
                  <a:pt x="319207" y="2946458"/>
                </a:lnTo>
                <a:lnTo>
                  <a:pt x="302779" y="2943279"/>
                </a:lnTo>
                <a:lnTo>
                  <a:pt x="284676" y="2945229"/>
                </a:lnTo>
                <a:lnTo>
                  <a:pt x="269624" y="2952541"/>
                </a:lnTo>
                <a:lnTo>
                  <a:pt x="267611" y="2945335"/>
                </a:lnTo>
                <a:lnTo>
                  <a:pt x="267442" y="2939166"/>
                </a:lnTo>
                <a:lnTo>
                  <a:pt x="269921" y="2936919"/>
                </a:lnTo>
                <a:lnTo>
                  <a:pt x="273440" y="2932828"/>
                </a:lnTo>
                <a:lnTo>
                  <a:pt x="276959" y="2928737"/>
                </a:lnTo>
                <a:lnTo>
                  <a:pt x="283531" y="2930009"/>
                </a:lnTo>
                <a:lnTo>
                  <a:pt x="285778" y="2932489"/>
                </a:lnTo>
                <a:lnTo>
                  <a:pt x="287856" y="2928800"/>
                </a:lnTo>
                <a:lnTo>
                  <a:pt x="290166" y="2920384"/>
                </a:lnTo>
                <a:lnTo>
                  <a:pt x="291035" y="2912372"/>
                </a:lnTo>
                <a:lnTo>
                  <a:pt x="289021" y="2905164"/>
                </a:lnTo>
                <a:lnTo>
                  <a:pt x="277087" y="2906945"/>
                </a:lnTo>
                <a:lnTo>
                  <a:pt x="264515" y="2912011"/>
                </a:lnTo>
                <a:lnTo>
                  <a:pt x="254596" y="2920999"/>
                </a:lnTo>
                <a:lnTo>
                  <a:pt x="243064" y="2924221"/>
                </a:lnTo>
                <a:lnTo>
                  <a:pt x="229518" y="2920236"/>
                </a:lnTo>
                <a:lnTo>
                  <a:pt x="249763" y="2903701"/>
                </a:lnTo>
                <a:lnTo>
                  <a:pt x="275773" y="2885556"/>
                </a:lnTo>
                <a:lnTo>
                  <a:pt x="305471" y="2869488"/>
                </a:lnTo>
                <a:lnTo>
                  <a:pt x="304900" y="2861878"/>
                </a:lnTo>
                <a:lnTo>
                  <a:pt x="305768" y="2853865"/>
                </a:lnTo>
                <a:lnTo>
                  <a:pt x="308482" y="2846891"/>
                </a:lnTo>
                <a:lnTo>
                  <a:pt x="311767" y="2847526"/>
                </a:lnTo>
                <a:lnTo>
                  <a:pt x="310092" y="2852656"/>
                </a:lnTo>
                <a:lnTo>
                  <a:pt x="310899" y="2855540"/>
                </a:lnTo>
                <a:lnTo>
                  <a:pt x="311703" y="2858422"/>
                </a:lnTo>
                <a:lnTo>
                  <a:pt x="309224" y="2860669"/>
                </a:lnTo>
                <a:lnTo>
                  <a:pt x="310029" y="2863552"/>
                </a:lnTo>
                <a:lnTo>
                  <a:pt x="312912" y="2862747"/>
                </a:lnTo>
                <a:lnTo>
                  <a:pt x="313717" y="2865630"/>
                </a:lnTo>
                <a:lnTo>
                  <a:pt x="320924" y="2863617"/>
                </a:lnTo>
                <a:lnTo>
                  <a:pt x="331418" y="2862238"/>
                </a:lnTo>
                <a:lnTo>
                  <a:pt x="340066" y="2859822"/>
                </a:lnTo>
                <a:lnTo>
                  <a:pt x="350963" y="2859886"/>
                </a:lnTo>
                <a:lnTo>
                  <a:pt x="354376" y="2838730"/>
                </a:lnTo>
                <a:lnTo>
                  <a:pt x="356750" y="2819419"/>
                </a:lnTo>
                <a:lnTo>
                  <a:pt x="354398" y="2799874"/>
                </a:lnTo>
                <a:lnTo>
                  <a:pt x="341955" y="2783147"/>
                </a:lnTo>
                <a:lnTo>
                  <a:pt x="346279" y="2781940"/>
                </a:lnTo>
                <a:lnTo>
                  <a:pt x="346681" y="2783381"/>
                </a:lnTo>
                <a:lnTo>
                  <a:pt x="350371" y="2785459"/>
                </a:lnTo>
                <a:lnTo>
                  <a:pt x="351176" y="2788342"/>
                </a:lnTo>
                <a:lnTo>
                  <a:pt x="354060" y="2787536"/>
                </a:lnTo>
                <a:lnTo>
                  <a:pt x="355499" y="2787134"/>
                </a:lnTo>
                <a:lnTo>
                  <a:pt x="358383" y="2786328"/>
                </a:lnTo>
                <a:lnTo>
                  <a:pt x="361902" y="2782237"/>
                </a:lnTo>
                <a:lnTo>
                  <a:pt x="361096" y="2779353"/>
                </a:lnTo>
                <a:lnTo>
                  <a:pt x="363577" y="2777106"/>
                </a:lnTo>
                <a:lnTo>
                  <a:pt x="359888" y="2775029"/>
                </a:lnTo>
                <a:lnTo>
                  <a:pt x="358446" y="2775432"/>
                </a:lnTo>
                <a:lnTo>
                  <a:pt x="355564" y="2776237"/>
                </a:lnTo>
                <a:lnTo>
                  <a:pt x="357238" y="2771108"/>
                </a:lnTo>
                <a:lnTo>
                  <a:pt x="356666" y="2763497"/>
                </a:lnTo>
                <a:lnTo>
                  <a:pt x="358341" y="2758367"/>
                </a:lnTo>
                <a:lnTo>
                  <a:pt x="359210" y="2750354"/>
                </a:lnTo>
                <a:lnTo>
                  <a:pt x="361055" y="2751393"/>
                </a:lnTo>
                <a:lnTo>
                  <a:pt x="361859" y="2754276"/>
                </a:lnTo>
                <a:lnTo>
                  <a:pt x="363068" y="2758601"/>
                </a:lnTo>
                <a:lnTo>
                  <a:pt x="363875" y="2761484"/>
                </a:lnTo>
                <a:lnTo>
                  <a:pt x="363641" y="2766211"/>
                </a:lnTo>
                <a:lnTo>
                  <a:pt x="365887" y="2768691"/>
                </a:lnTo>
                <a:lnTo>
                  <a:pt x="369576" y="2770769"/>
                </a:lnTo>
                <a:lnTo>
                  <a:pt x="373900" y="2769560"/>
                </a:lnTo>
                <a:lnTo>
                  <a:pt x="378840" y="2803923"/>
                </a:lnTo>
                <a:lnTo>
                  <a:pt x="385219" y="2837882"/>
                </a:lnTo>
                <a:lnTo>
                  <a:pt x="391389" y="2837713"/>
                </a:lnTo>
                <a:lnTo>
                  <a:pt x="395309" y="2835063"/>
                </a:lnTo>
                <a:lnTo>
                  <a:pt x="399634" y="2833854"/>
                </a:lnTo>
                <a:lnTo>
                  <a:pt x="401712" y="2830166"/>
                </a:lnTo>
                <a:lnTo>
                  <a:pt x="404828" y="2824633"/>
                </a:lnTo>
                <a:lnTo>
                  <a:pt x="402814" y="2817425"/>
                </a:lnTo>
                <a:lnTo>
                  <a:pt x="403684" y="2809413"/>
                </a:lnTo>
                <a:lnTo>
                  <a:pt x="467172" y="2780796"/>
                </a:lnTo>
                <a:lnTo>
                  <a:pt x="530259" y="2750737"/>
                </a:lnTo>
                <a:lnTo>
                  <a:pt x="599747" y="2715783"/>
                </a:lnTo>
                <a:lnTo>
                  <a:pt x="597499" y="2713302"/>
                </a:lnTo>
                <a:lnTo>
                  <a:pt x="594214" y="2712666"/>
                </a:lnTo>
                <a:lnTo>
                  <a:pt x="589890" y="2713874"/>
                </a:lnTo>
                <a:lnTo>
                  <a:pt x="587007" y="2714680"/>
                </a:lnTo>
                <a:lnTo>
                  <a:pt x="583084" y="2717330"/>
                </a:lnTo>
                <a:lnTo>
                  <a:pt x="577319" y="2718940"/>
                </a:lnTo>
                <a:lnTo>
                  <a:pt x="575877" y="2719343"/>
                </a:lnTo>
                <a:lnTo>
                  <a:pt x="576111" y="2714616"/>
                </a:lnTo>
                <a:lnTo>
                  <a:pt x="575708" y="2713174"/>
                </a:lnTo>
                <a:lnTo>
                  <a:pt x="573461" y="2710695"/>
                </a:lnTo>
                <a:lnTo>
                  <a:pt x="570577" y="2711500"/>
                </a:lnTo>
                <a:lnTo>
                  <a:pt x="569772" y="2708617"/>
                </a:lnTo>
                <a:lnTo>
                  <a:pt x="567928" y="2707578"/>
                </a:lnTo>
                <a:lnTo>
                  <a:pt x="566317" y="2701812"/>
                </a:lnTo>
                <a:lnTo>
                  <a:pt x="575772" y="2702279"/>
                </a:lnTo>
                <a:lnTo>
                  <a:pt x="587070" y="2703784"/>
                </a:lnTo>
                <a:lnTo>
                  <a:pt x="596291" y="2708978"/>
                </a:lnTo>
                <a:lnTo>
                  <a:pt x="605513" y="2714172"/>
                </a:lnTo>
                <a:lnTo>
                  <a:pt x="606148" y="2710885"/>
                </a:lnTo>
                <a:lnTo>
                  <a:pt x="609033" y="2710079"/>
                </a:lnTo>
                <a:lnTo>
                  <a:pt x="606616" y="2701431"/>
                </a:lnTo>
                <a:lnTo>
                  <a:pt x="600277" y="2695432"/>
                </a:lnTo>
                <a:lnTo>
                  <a:pt x="598199" y="2699121"/>
                </a:lnTo>
                <a:lnTo>
                  <a:pt x="598603" y="2700562"/>
                </a:lnTo>
                <a:lnTo>
                  <a:pt x="595719" y="2701368"/>
                </a:lnTo>
                <a:lnTo>
                  <a:pt x="594511" y="2697044"/>
                </a:lnTo>
                <a:lnTo>
                  <a:pt x="596588" y="2693354"/>
                </a:lnTo>
                <a:lnTo>
                  <a:pt x="599069" y="2691107"/>
                </a:lnTo>
                <a:lnTo>
                  <a:pt x="603394" y="2689898"/>
                </a:lnTo>
                <a:lnTo>
                  <a:pt x="605470" y="2686211"/>
                </a:lnTo>
                <a:lnTo>
                  <a:pt x="605704" y="2681483"/>
                </a:lnTo>
                <a:lnTo>
                  <a:pt x="607783" y="2677795"/>
                </a:lnTo>
                <a:lnTo>
                  <a:pt x="606573" y="2673471"/>
                </a:lnTo>
                <a:lnTo>
                  <a:pt x="602080" y="2668511"/>
                </a:lnTo>
                <a:lnTo>
                  <a:pt x="598624" y="2661706"/>
                </a:lnTo>
                <a:lnTo>
                  <a:pt x="594533" y="2658186"/>
                </a:lnTo>
                <a:lnTo>
                  <a:pt x="590442" y="2654667"/>
                </a:lnTo>
                <a:lnTo>
                  <a:pt x="589232" y="2650343"/>
                </a:lnTo>
                <a:lnTo>
                  <a:pt x="587622" y="2644578"/>
                </a:lnTo>
                <a:lnTo>
                  <a:pt x="590102" y="2642331"/>
                </a:lnTo>
                <a:lnTo>
                  <a:pt x="597309" y="2640317"/>
                </a:lnTo>
                <a:lnTo>
                  <a:pt x="594830" y="2642563"/>
                </a:lnTo>
                <a:lnTo>
                  <a:pt x="596441" y="2648329"/>
                </a:lnTo>
                <a:lnTo>
                  <a:pt x="599727" y="2648965"/>
                </a:lnTo>
                <a:lnTo>
                  <a:pt x="602608" y="2648160"/>
                </a:lnTo>
                <a:lnTo>
                  <a:pt x="602207" y="2646718"/>
                </a:lnTo>
                <a:lnTo>
                  <a:pt x="602842" y="2643433"/>
                </a:lnTo>
                <a:lnTo>
                  <a:pt x="605726" y="2642627"/>
                </a:lnTo>
                <a:lnTo>
                  <a:pt x="606531" y="2645510"/>
                </a:lnTo>
                <a:lnTo>
                  <a:pt x="606933" y="2646952"/>
                </a:lnTo>
                <a:lnTo>
                  <a:pt x="607973" y="2645107"/>
                </a:lnTo>
                <a:lnTo>
                  <a:pt x="610050" y="2641419"/>
                </a:lnTo>
                <a:lnTo>
                  <a:pt x="608843" y="2637095"/>
                </a:lnTo>
                <a:lnTo>
                  <a:pt x="608036" y="2634212"/>
                </a:lnTo>
                <a:lnTo>
                  <a:pt x="605152" y="2635017"/>
                </a:lnTo>
                <a:lnTo>
                  <a:pt x="602906" y="2632537"/>
                </a:lnTo>
                <a:lnTo>
                  <a:pt x="599620" y="2631901"/>
                </a:lnTo>
                <a:lnTo>
                  <a:pt x="598815" y="2629018"/>
                </a:lnTo>
                <a:lnTo>
                  <a:pt x="600892" y="2625329"/>
                </a:lnTo>
                <a:lnTo>
                  <a:pt x="604815" y="2622680"/>
                </a:lnTo>
                <a:lnTo>
                  <a:pt x="610113" y="2630523"/>
                </a:lnTo>
                <a:lnTo>
                  <a:pt x="612127" y="2637730"/>
                </a:lnTo>
                <a:lnTo>
                  <a:pt x="611259" y="2645743"/>
                </a:lnTo>
                <a:lnTo>
                  <a:pt x="610389" y="2653757"/>
                </a:lnTo>
                <a:lnTo>
                  <a:pt x="614946" y="2647821"/>
                </a:lnTo>
                <a:lnTo>
                  <a:pt x="618466" y="2643730"/>
                </a:lnTo>
                <a:lnTo>
                  <a:pt x="625673" y="2641716"/>
                </a:lnTo>
                <a:lnTo>
                  <a:pt x="632880" y="2639703"/>
                </a:lnTo>
                <a:lnTo>
                  <a:pt x="639685" y="2636247"/>
                </a:lnTo>
                <a:lnTo>
                  <a:pt x="635996" y="2634170"/>
                </a:lnTo>
                <a:lnTo>
                  <a:pt x="633749" y="2631689"/>
                </a:lnTo>
                <a:lnTo>
                  <a:pt x="632542" y="2627365"/>
                </a:lnTo>
                <a:lnTo>
                  <a:pt x="633983" y="2626963"/>
                </a:lnTo>
                <a:lnTo>
                  <a:pt x="637671" y="2629040"/>
                </a:lnTo>
                <a:lnTo>
                  <a:pt x="640554" y="2628234"/>
                </a:lnTo>
                <a:lnTo>
                  <a:pt x="639748" y="2625351"/>
                </a:lnTo>
                <a:lnTo>
                  <a:pt x="641996" y="2627831"/>
                </a:lnTo>
                <a:lnTo>
                  <a:pt x="645282" y="2628467"/>
                </a:lnTo>
                <a:lnTo>
                  <a:pt x="646893" y="2634233"/>
                </a:lnTo>
                <a:lnTo>
                  <a:pt x="650178" y="2634870"/>
                </a:lnTo>
                <a:lnTo>
                  <a:pt x="651619" y="2634467"/>
                </a:lnTo>
                <a:lnTo>
                  <a:pt x="652425" y="2637349"/>
                </a:lnTo>
                <a:lnTo>
                  <a:pt x="655308" y="2636544"/>
                </a:lnTo>
                <a:lnTo>
                  <a:pt x="654502" y="2633661"/>
                </a:lnTo>
                <a:lnTo>
                  <a:pt x="656983" y="2631414"/>
                </a:lnTo>
                <a:lnTo>
                  <a:pt x="657620" y="2628128"/>
                </a:lnTo>
                <a:lnTo>
                  <a:pt x="656177" y="2628531"/>
                </a:lnTo>
                <a:lnTo>
                  <a:pt x="640851" y="2612611"/>
                </a:lnTo>
                <a:lnTo>
                  <a:pt x="637694" y="2590183"/>
                </a:lnTo>
                <a:lnTo>
                  <a:pt x="642419" y="2590417"/>
                </a:lnTo>
                <a:lnTo>
                  <a:pt x="645303" y="2589611"/>
                </a:lnTo>
                <a:lnTo>
                  <a:pt x="643225" y="2593300"/>
                </a:lnTo>
                <a:lnTo>
                  <a:pt x="640343" y="2594106"/>
                </a:lnTo>
                <a:lnTo>
                  <a:pt x="641148" y="2596988"/>
                </a:lnTo>
                <a:lnTo>
                  <a:pt x="639706" y="2597391"/>
                </a:lnTo>
                <a:lnTo>
                  <a:pt x="642357" y="2601313"/>
                </a:lnTo>
                <a:lnTo>
                  <a:pt x="646045" y="2603389"/>
                </a:lnTo>
                <a:lnTo>
                  <a:pt x="650370" y="2602182"/>
                </a:lnTo>
                <a:lnTo>
                  <a:pt x="651577" y="2606507"/>
                </a:lnTo>
                <a:lnTo>
                  <a:pt x="652384" y="2609389"/>
                </a:lnTo>
                <a:lnTo>
                  <a:pt x="653592" y="2613713"/>
                </a:lnTo>
                <a:lnTo>
                  <a:pt x="654397" y="2616596"/>
                </a:lnTo>
                <a:lnTo>
                  <a:pt x="653358" y="2618441"/>
                </a:lnTo>
                <a:lnTo>
                  <a:pt x="654800" y="2618038"/>
                </a:lnTo>
                <a:lnTo>
                  <a:pt x="657682" y="2617233"/>
                </a:lnTo>
                <a:lnTo>
                  <a:pt x="658488" y="2620115"/>
                </a:lnTo>
                <a:lnTo>
                  <a:pt x="660735" y="2622596"/>
                </a:lnTo>
                <a:lnTo>
                  <a:pt x="661943" y="2626920"/>
                </a:lnTo>
                <a:lnTo>
                  <a:pt x="662515" y="2634530"/>
                </a:lnTo>
                <a:lnTo>
                  <a:pt x="663152" y="2631245"/>
                </a:lnTo>
                <a:lnTo>
                  <a:pt x="664827" y="2626115"/>
                </a:lnTo>
                <a:lnTo>
                  <a:pt x="666903" y="2622426"/>
                </a:lnTo>
                <a:lnTo>
                  <a:pt x="671228" y="2621219"/>
                </a:lnTo>
                <a:lnTo>
                  <a:pt x="672838" y="2626984"/>
                </a:lnTo>
                <a:lnTo>
                  <a:pt x="676125" y="2627620"/>
                </a:lnTo>
                <a:lnTo>
                  <a:pt x="674049" y="2631307"/>
                </a:lnTo>
                <a:lnTo>
                  <a:pt x="672372" y="2636438"/>
                </a:lnTo>
                <a:lnTo>
                  <a:pt x="671736" y="2639724"/>
                </a:lnTo>
                <a:lnTo>
                  <a:pt x="672139" y="2641166"/>
                </a:lnTo>
                <a:lnTo>
                  <a:pt x="669257" y="2641970"/>
                </a:lnTo>
                <a:lnTo>
                  <a:pt x="664932" y="2643179"/>
                </a:lnTo>
                <a:lnTo>
                  <a:pt x="661647" y="2642543"/>
                </a:lnTo>
                <a:lnTo>
                  <a:pt x="668091" y="2665607"/>
                </a:lnTo>
                <a:lnTo>
                  <a:pt x="677015" y="2686424"/>
                </a:lnTo>
                <a:lnTo>
                  <a:pt x="685260" y="2682565"/>
                </a:lnTo>
                <a:lnTo>
                  <a:pt x="691662" y="2677669"/>
                </a:lnTo>
                <a:lnTo>
                  <a:pt x="697662" y="2671331"/>
                </a:lnTo>
                <a:lnTo>
                  <a:pt x="698935" y="2664759"/>
                </a:lnTo>
                <a:lnTo>
                  <a:pt x="698530" y="2663317"/>
                </a:lnTo>
                <a:lnTo>
                  <a:pt x="699803" y="2656747"/>
                </a:lnTo>
                <a:lnTo>
                  <a:pt x="698595" y="2652422"/>
                </a:lnTo>
                <a:lnTo>
                  <a:pt x="697387" y="2648098"/>
                </a:lnTo>
                <a:lnTo>
                  <a:pt x="696814" y="2640487"/>
                </a:lnTo>
                <a:lnTo>
                  <a:pt x="704021" y="2638473"/>
                </a:lnTo>
                <a:lnTo>
                  <a:pt x="705230" y="2642798"/>
                </a:lnTo>
                <a:lnTo>
                  <a:pt x="704996" y="2647525"/>
                </a:lnTo>
                <a:lnTo>
                  <a:pt x="704127" y="2655538"/>
                </a:lnTo>
                <a:lnTo>
                  <a:pt x="703258" y="2663551"/>
                </a:lnTo>
                <a:lnTo>
                  <a:pt x="705738" y="2661303"/>
                </a:lnTo>
                <a:lnTo>
                  <a:pt x="704933" y="2658421"/>
                </a:lnTo>
                <a:lnTo>
                  <a:pt x="715829" y="2658484"/>
                </a:lnTo>
                <a:lnTo>
                  <a:pt x="720557" y="2658718"/>
                </a:lnTo>
                <a:lnTo>
                  <a:pt x="724478" y="2656068"/>
                </a:lnTo>
                <a:lnTo>
                  <a:pt x="727360" y="2655262"/>
                </a:lnTo>
                <a:lnTo>
                  <a:pt x="727191" y="2649094"/>
                </a:lnTo>
                <a:lnTo>
                  <a:pt x="725177" y="2641886"/>
                </a:lnTo>
                <a:lnTo>
                  <a:pt x="733191" y="2642756"/>
                </a:lnTo>
                <a:lnTo>
                  <a:pt x="740398" y="2640742"/>
                </a:lnTo>
                <a:lnTo>
                  <a:pt x="747605" y="2638729"/>
                </a:lnTo>
                <a:lnTo>
                  <a:pt x="746799" y="2635846"/>
                </a:lnTo>
                <a:lnTo>
                  <a:pt x="752566" y="2634234"/>
                </a:lnTo>
                <a:lnTo>
                  <a:pt x="762083" y="2623805"/>
                </a:lnTo>
                <a:lnTo>
                  <a:pt x="775290" y="2615453"/>
                </a:lnTo>
                <a:lnTo>
                  <a:pt x="789705" y="2611426"/>
                </a:lnTo>
                <a:lnTo>
                  <a:pt x="779911" y="2598622"/>
                </a:lnTo>
                <a:lnTo>
                  <a:pt x="770690" y="2593428"/>
                </a:lnTo>
                <a:lnTo>
                  <a:pt x="758756" y="2595208"/>
                </a:lnTo>
                <a:lnTo>
                  <a:pt x="744341" y="2599236"/>
                </a:lnTo>
                <a:lnTo>
                  <a:pt x="730329" y="2604704"/>
                </a:lnTo>
                <a:lnTo>
                  <a:pt x="718796" y="2607927"/>
                </a:lnTo>
                <a:lnTo>
                  <a:pt x="706863" y="2609708"/>
                </a:lnTo>
                <a:lnTo>
                  <a:pt x="725665" y="2593576"/>
                </a:lnTo>
                <a:lnTo>
                  <a:pt x="750806" y="2583443"/>
                </a:lnTo>
                <a:lnTo>
                  <a:pt x="776350" y="2574752"/>
                </a:lnTo>
                <a:lnTo>
                  <a:pt x="798609" y="2565426"/>
                </a:lnTo>
                <a:lnTo>
                  <a:pt x="820295" y="2548488"/>
                </a:lnTo>
                <a:lnTo>
                  <a:pt x="843528" y="2548212"/>
                </a:lnTo>
                <a:lnTo>
                  <a:pt x="872358" y="2540158"/>
                </a:lnTo>
                <a:lnTo>
                  <a:pt x="899746" y="2532506"/>
                </a:lnTo>
                <a:lnTo>
                  <a:pt x="921367" y="2526464"/>
                </a:lnTo>
                <a:lnTo>
                  <a:pt x="917108" y="2516776"/>
                </a:lnTo>
                <a:lnTo>
                  <a:pt x="909327" y="2511180"/>
                </a:lnTo>
                <a:lnTo>
                  <a:pt x="903795" y="2508064"/>
                </a:lnTo>
                <a:lnTo>
                  <a:pt x="895782" y="2507195"/>
                </a:lnTo>
                <a:lnTo>
                  <a:pt x="885692" y="2510014"/>
                </a:lnTo>
                <a:lnTo>
                  <a:pt x="888173" y="2507767"/>
                </a:lnTo>
                <a:lnTo>
                  <a:pt x="890250" y="2504079"/>
                </a:lnTo>
                <a:lnTo>
                  <a:pt x="894574" y="2502871"/>
                </a:lnTo>
                <a:lnTo>
                  <a:pt x="897457" y="2502065"/>
                </a:lnTo>
                <a:lnTo>
                  <a:pt x="901781" y="2500857"/>
                </a:lnTo>
                <a:lnTo>
                  <a:pt x="906106" y="2499649"/>
                </a:lnTo>
                <a:lnTo>
                  <a:pt x="908988" y="2498843"/>
                </a:lnTo>
                <a:lnTo>
                  <a:pt x="913885" y="2505244"/>
                </a:lnTo>
                <a:lnTo>
                  <a:pt x="919418" y="2508361"/>
                </a:lnTo>
                <a:lnTo>
                  <a:pt x="924951" y="2511477"/>
                </a:lnTo>
                <a:lnTo>
                  <a:pt x="931521" y="2512750"/>
                </a:lnTo>
                <a:lnTo>
                  <a:pt x="938093" y="2514021"/>
                </a:lnTo>
                <a:lnTo>
                  <a:pt x="943054" y="2509527"/>
                </a:lnTo>
                <a:lnTo>
                  <a:pt x="943690" y="2506241"/>
                </a:lnTo>
                <a:lnTo>
                  <a:pt x="944559" y="2498229"/>
                </a:lnTo>
                <a:lnTo>
                  <a:pt x="946234" y="2493098"/>
                </a:lnTo>
                <a:lnTo>
                  <a:pt x="947272" y="2491254"/>
                </a:lnTo>
                <a:lnTo>
                  <a:pt x="952233" y="2486760"/>
                </a:lnTo>
                <a:lnTo>
                  <a:pt x="953441" y="2491085"/>
                </a:lnTo>
                <a:lnTo>
                  <a:pt x="951767" y="2496215"/>
                </a:lnTo>
                <a:lnTo>
                  <a:pt x="953379" y="2501980"/>
                </a:lnTo>
                <a:lnTo>
                  <a:pt x="969870" y="2494264"/>
                </a:lnTo>
                <a:lnTo>
                  <a:pt x="988609" y="2489029"/>
                </a:lnTo>
                <a:lnTo>
                  <a:pt x="1010231" y="2482987"/>
                </a:lnTo>
                <a:lnTo>
                  <a:pt x="1026554" y="2469103"/>
                </a:lnTo>
                <a:lnTo>
                  <a:pt x="1028970" y="2477752"/>
                </a:lnTo>
                <a:lnTo>
                  <a:pt x="1166485" y="2447100"/>
                </a:lnTo>
                <a:lnTo>
                  <a:pt x="1295582" y="2414138"/>
                </a:lnTo>
                <a:lnTo>
                  <a:pt x="1342345" y="2397965"/>
                </a:lnTo>
                <a:lnTo>
                  <a:pt x="1393030" y="2379142"/>
                </a:lnTo>
                <a:lnTo>
                  <a:pt x="1447002" y="2360953"/>
                </a:lnTo>
                <a:lnTo>
                  <a:pt x="1502349" y="2353260"/>
                </a:lnTo>
                <a:lnTo>
                  <a:pt x="1502584" y="2348531"/>
                </a:lnTo>
                <a:lnTo>
                  <a:pt x="1501778" y="2345648"/>
                </a:lnTo>
                <a:lnTo>
                  <a:pt x="1500569" y="2341325"/>
                </a:lnTo>
                <a:lnTo>
                  <a:pt x="1495035" y="2338208"/>
                </a:lnTo>
                <a:lnTo>
                  <a:pt x="1491347" y="2336130"/>
                </a:lnTo>
                <a:lnTo>
                  <a:pt x="1486217" y="2334456"/>
                </a:lnTo>
                <a:lnTo>
                  <a:pt x="1481893" y="2335664"/>
                </a:lnTo>
                <a:lnTo>
                  <a:pt x="1492217" y="2328118"/>
                </a:lnTo>
                <a:lnTo>
                  <a:pt x="1508709" y="2320402"/>
                </a:lnTo>
                <a:lnTo>
                  <a:pt x="1527046" y="2313724"/>
                </a:lnTo>
                <a:lnTo>
                  <a:pt x="1542902" y="2309294"/>
                </a:lnTo>
                <a:lnTo>
                  <a:pt x="1544110" y="2313619"/>
                </a:lnTo>
                <a:lnTo>
                  <a:pt x="1543877" y="2318346"/>
                </a:lnTo>
                <a:lnTo>
                  <a:pt x="1540993" y="2319152"/>
                </a:lnTo>
                <a:lnTo>
                  <a:pt x="1537708" y="2318516"/>
                </a:lnTo>
                <a:lnTo>
                  <a:pt x="1536267" y="2318919"/>
                </a:lnTo>
                <a:lnTo>
                  <a:pt x="1533385" y="2319723"/>
                </a:lnTo>
                <a:lnTo>
                  <a:pt x="1530501" y="2320530"/>
                </a:lnTo>
                <a:lnTo>
                  <a:pt x="1530268" y="2325257"/>
                </a:lnTo>
                <a:lnTo>
                  <a:pt x="1532515" y="2327737"/>
                </a:lnTo>
                <a:lnTo>
                  <a:pt x="1535800" y="2328373"/>
                </a:lnTo>
                <a:lnTo>
                  <a:pt x="1540125" y="2327165"/>
                </a:lnTo>
                <a:lnTo>
                  <a:pt x="1545891" y="2325554"/>
                </a:lnTo>
                <a:lnTo>
                  <a:pt x="1546930" y="2323709"/>
                </a:lnTo>
                <a:lnTo>
                  <a:pt x="1552696" y="2322098"/>
                </a:lnTo>
                <a:lnTo>
                  <a:pt x="1554137" y="2321695"/>
                </a:lnTo>
                <a:lnTo>
                  <a:pt x="1557019" y="2320890"/>
                </a:lnTo>
                <a:lnTo>
                  <a:pt x="1556214" y="2318007"/>
                </a:lnTo>
                <a:lnTo>
                  <a:pt x="1555408" y="2315124"/>
                </a:lnTo>
                <a:lnTo>
                  <a:pt x="1551317" y="2311605"/>
                </a:lnTo>
                <a:lnTo>
                  <a:pt x="1550109" y="2307281"/>
                </a:lnTo>
                <a:lnTo>
                  <a:pt x="1612093" y="2289962"/>
                </a:lnTo>
                <a:lnTo>
                  <a:pt x="1666869" y="2274658"/>
                </a:lnTo>
                <a:lnTo>
                  <a:pt x="1721645" y="2259353"/>
                </a:lnTo>
                <a:lnTo>
                  <a:pt x="1779136" y="2237074"/>
                </a:lnTo>
                <a:lnTo>
                  <a:pt x="1775679" y="2230270"/>
                </a:lnTo>
                <a:lnTo>
                  <a:pt x="1772395" y="2229634"/>
                </a:lnTo>
                <a:lnTo>
                  <a:pt x="1767265" y="2227959"/>
                </a:lnTo>
                <a:lnTo>
                  <a:pt x="1760692" y="2226687"/>
                </a:lnTo>
                <a:lnTo>
                  <a:pt x="1734746" y="2233937"/>
                </a:lnTo>
                <a:lnTo>
                  <a:pt x="1734111" y="2237222"/>
                </a:lnTo>
                <a:lnTo>
                  <a:pt x="1731227" y="2238028"/>
                </a:lnTo>
                <a:lnTo>
                  <a:pt x="1728346" y="2238833"/>
                </a:lnTo>
                <a:lnTo>
                  <a:pt x="1727538" y="2235950"/>
                </a:lnTo>
                <a:lnTo>
                  <a:pt x="1704475" y="2242394"/>
                </a:lnTo>
                <a:lnTo>
                  <a:pt x="1706723" y="2244875"/>
                </a:lnTo>
                <a:lnTo>
                  <a:pt x="1702398" y="2246083"/>
                </a:lnTo>
                <a:lnTo>
                  <a:pt x="1697267" y="2244408"/>
                </a:lnTo>
                <a:lnTo>
                  <a:pt x="1687178" y="2247227"/>
                </a:lnTo>
                <a:lnTo>
                  <a:pt x="1687984" y="2250110"/>
                </a:lnTo>
                <a:lnTo>
                  <a:pt x="1686543" y="2250513"/>
                </a:lnTo>
                <a:lnTo>
                  <a:pt x="1687346" y="2253396"/>
                </a:lnTo>
                <a:lnTo>
                  <a:pt x="1683659" y="2251319"/>
                </a:lnTo>
                <a:lnTo>
                  <a:pt x="1682853" y="2248435"/>
                </a:lnTo>
                <a:lnTo>
                  <a:pt x="1675647" y="2250448"/>
                </a:lnTo>
                <a:lnTo>
                  <a:pt x="1674777" y="2258462"/>
                </a:lnTo>
                <a:lnTo>
                  <a:pt x="1669243" y="2255347"/>
                </a:lnTo>
                <a:lnTo>
                  <a:pt x="1664113" y="2253671"/>
                </a:lnTo>
                <a:lnTo>
                  <a:pt x="1658347" y="2255283"/>
                </a:lnTo>
                <a:lnTo>
                  <a:pt x="1654024" y="2256491"/>
                </a:lnTo>
                <a:lnTo>
                  <a:pt x="1649700" y="2257699"/>
                </a:lnTo>
                <a:lnTo>
                  <a:pt x="1628882" y="2266624"/>
                </a:lnTo>
                <a:lnTo>
                  <a:pt x="1610143" y="2271859"/>
                </a:lnTo>
                <a:lnTo>
                  <a:pt x="1610948" y="2274742"/>
                </a:lnTo>
                <a:lnTo>
                  <a:pt x="1608066" y="2275547"/>
                </a:lnTo>
                <a:lnTo>
                  <a:pt x="1604377" y="2273470"/>
                </a:lnTo>
                <a:lnTo>
                  <a:pt x="1602936" y="2273873"/>
                </a:lnTo>
                <a:lnTo>
                  <a:pt x="1599417" y="2277964"/>
                </a:lnTo>
                <a:lnTo>
                  <a:pt x="1593651" y="2279575"/>
                </a:lnTo>
                <a:lnTo>
                  <a:pt x="1592845" y="2276692"/>
                </a:lnTo>
                <a:lnTo>
                  <a:pt x="1595728" y="2275887"/>
                </a:lnTo>
                <a:lnTo>
                  <a:pt x="1580507" y="2277031"/>
                </a:lnTo>
                <a:lnTo>
                  <a:pt x="1566093" y="2281059"/>
                </a:lnTo>
                <a:lnTo>
                  <a:pt x="1553291" y="2290852"/>
                </a:lnTo>
                <a:lnTo>
                  <a:pt x="1554561" y="2284281"/>
                </a:lnTo>
                <a:lnTo>
                  <a:pt x="1554159" y="2282839"/>
                </a:lnTo>
                <a:lnTo>
                  <a:pt x="1553353" y="2279956"/>
                </a:lnTo>
                <a:lnTo>
                  <a:pt x="1550469" y="2280762"/>
                </a:lnTo>
                <a:lnTo>
                  <a:pt x="1549263" y="2276437"/>
                </a:lnTo>
                <a:lnTo>
                  <a:pt x="1547652" y="2270671"/>
                </a:lnTo>
                <a:lnTo>
                  <a:pt x="1543327" y="2271880"/>
                </a:lnTo>
                <a:lnTo>
                  <a:pt x="1541249" y="2275568"/>
                </a:lnTo>
                <a:lnTo>
                  <a:pt x="1540613" y="2278854"/>
                </a:lnTo>
                <a:lnTo>
                  <a:pt x="1538133" y="2281101"/>
                </a:lnTo>
                <a:lnTo>
                  <a:pt x="1460527" y="2298122"/>
                </a:lnTo>
                <a:lnTo>
                  <a:pt x="1389893" y="2317857"/>
                </a:lnTo>
                <a:lnTo>
                  <a:pt x="1318624" y="2340877"/>
                </a:lnTo>
                <a:lnTo>
                  <a:pt x="1247187" y="2357729"/>
                </a:lnTo>
                <a:lnTo>
                  <a:pt x="1245109" y="2361418"/>
                </a:lnTo>
                <a:lnTo>
                  <a:pt x="1245512" y="2362860"/>
                </a:lnTo>
                <a:lnTo>
                  <a:pt x="1246318" y="2365742"/>
                </a:lnTo>
                <a:lnTo>
                  <a:pt x="1250005" y="2367820"/>
                </a:lnTo>
                <a:lnTo>
                  <a:pt x="1247526" y="2370067"/>
                </a:lnTo>
                <a:lnTo>
                  <a:pt x="1245448" y="2373755"/>
                </a:lnTo>
                <a:lnTo>
                  <a:pt x="1237604" y="2379055"/>
                </a:lnTo>
                <a:lnTo>
                  <a:pt x="1225034" y="2384121"/>
                </a:lnTo>
                <a:lnTo>
                  <a:pt x="1216386" y="2386537"/>
                </a:lnTo>
                <a:lnTo>
                  <a:pt x="1207969" y="2384227"/>
                </a:lnTo>
                <a:lnTo>
                  <a:pt x="1200422" y="2373903"/>
                </a:lnTo>
                <a:lnTo>
                  <a:pt x="1186411" y="2379372"/>
                </a:lnTo>
                <a:lnTo>
                  <a:pt x="1171996" y="2383400"/>
                </a:lnTo>
                <a:lnTo>
                  <a:pt x="1161269" y="2389504"/>
                </a:lnTo>
                <a:lnTo>
                  <a:pt x="1157285" y="2403050"/>
                </a:lnTo>
                <a:lnTo>
                  <a:pt x="1150311" y="2400337"/>
                </a:lnTo>
                <a:lnTo>
                  <a:pt x="1145180" y="2398663"/>
                </a:lnTo>
                <a:lnTo>
                  <a:pt x="1142297" y="2399469"/>
                </a:lnTo>
                <a:lnTo>
                  <a:pt x="1138778" y="2403559"/>
                </a:lnTo>
                <a:lnTo>
                  <a:pt x="1134454" y="2404767"/>
                </a:lnTo>
                <a:lnTo>
                  <a:pt x="1131571" y="2405573"/>
                </a:lnTo>
                <a:lnTo>
                  <a:pt x="1127883" y="2403495"/>
                </a:lnTo>
                <a:lnTo>
                  <a:pt x="1125233" y="2399574"/>
                </a:lnTo>
                <a:lnTo>
                  <a:pt x="1123155" y="2403262"/>
                </a:lnTo>
                <a:lnTo>
                  <a:pt x="1120675" y="2405509"/>
                </a:lnTo>
                <a:lnTo>
                  <a:pt x="1120844" y="2411678"/>
                </a:lnTo>
                <a:lnTo>
                  <a:pt x="1122052" y="2416002"/>
                </a:lnTo>
                <a:lnTo>
                  <a:pt x="1120378" y="2421132"/>
                </a:lnTo>
                <a:lnTo>
                  <a:pt x="1111963" y="2418821"/>
                </a:lnTo>
                <a:lnTo>
                  <a:pt x="1099625" y="2419160"/>
                </a:lnTo>
                <a:lnTo>
                  <a:pt x="1086886" y="2418058"/>
                </a:lnTo>
                <a:lnTo>
                  <a:pt x="1072471" y="2422086"/>
                </a:lnTo>
                <a:lnTo>
                  <a:pt x="1063185" y="2427788"/>
                </a:lnTo>
                <a:lnTo>
                  <a:pt x="1060875" y="2436204"/>
                </a:lnTo>
                <a:lnTo>
                  <a:pt x="1046523" y="2429335"/>
                </a:lnTo>
                <a:lnTo>
                  <a:pt x="1032744" y="2430077"/>
                </a:lnTo>
                <a:lnTo>
                  <a:pt x="1021212" y="2433299"/>
                </a:lnTo>
                <a:lnTo>
                  <a:pt x="1012161" y="2434274"/>
                </a:lnTo>
                <a:lnTo>
                  <a:pt x="1002940" y="2429081"/>
                </a:lnTo>
                <a:lnTo>
                  <a:pt x="1000460" y="2431328"/>
                </a:lnTo>
                <a:lnTo>
                  <a:pt x="996940" y="2435418"/>
                </a:lnTo>
                <a:lnTo>
                  <a:pt x="994864" y="2439107"/>
                </a:lnTo>
                <a:lnTo>
                  <a:pt x="992383" y="2441353"/>
                </a:lnTo>
                <a:lnTo>
                  <a:pt x="992552" y="2447523"/>
                </a:lnTo>
                <a:lnTo>
                  <a:pt x="993761" y="2451847"/>
                </a:lnTo>
                <a:lnTo>
                  <a:pt x="994969" y="2456171"/>
                </a:lnTo>
                <a:lnTo>
                  <a:pt x="991684" y="2455536"/>
                </a:lnTo>
                <a:lnTo>
                  <a:pt x="987994" y="2453458"/>
                </a:lnTo>
                <a:lnTo>
                  <a:pt x="986786" y="2449134"/>
                </a:lnTo>
                <a:lnTo>
                  <a:pt x="985175" y="2443368"/>
                </a:lnTo>
                <a:lnTo>
                  <a:pt x="970930" y="2453564"/>
                </a:lnTo>
                <a:lnTo>
                  <a:pt x="954840" y="2462721"/>
                </a:lnTo>
                <a:lnTo>
                  <a:pt x="953398" y="2463124"/>
                </a:lnTo>
                <a:lnTo>
                  <a:pt x="948439" y="2467619"/>
                </a:lnTo>
                <a:lnTo>
                  <a:pt x="947400" y="2469462"/>
                </a:lnTo>
                <a:lnTo>
                  <a:pt x="952530" y="2471137"/>
                </a:lnTo>
                <a:lnTo>
                  <a:pt x="953738" y="2475461"/>
                </a:lnTo>
                <a:lnTo>
                  <a:pt x="954543" y="2478345"/>
                </a:lnTo>
                <a:lnTo>
                  <a:pt x="951661" y="2479150"/>
                </a:lnTo>
                <a:lnTo>
                  <a:pt x="945258" y="2484046"/>
                </a:lnTo>
                <a:lnTo>
                  <a:pt x="943245" y="2476839"/>
                </a:lnTo>
                <a:lnTo>
                  <a:pt x="944517" y="2470267"/>
                </a:lnTo>
                <a:lnTo>
                  <a:pt x="943309" y="2465943"/>
                </a:lnTo>
                <a:lnTo>
                  <a:pt x="895740" y="2479234"/>
                </a:lnTo>
                <a:lnTo>
                  <a:pt x="847365" y="2489642"/>
                </a:lnTo>
                <a:lnTo>
                  <a:pt x="796511" y="2502298"/>
                </a:lnTo>
                <a:lnTo>
                  <a:pt x="756722" y="2521185"/>
                </a:lnTo>
                <a:lnTo>
                  <a:pt x="755110" y="2515419"/>
                </a:lnTo>
                <a:lnTo>
                  <a:pt x="754708" y="2513977"/>
                </a:lnTo>
                <a:lnTo>
                  <a:pt x="751020" y="2511899"/>
                </a:lnTo>
                <a:lnTo>
                  <a:pt x="748136" y="2512705"/>
                </a:lnTo>
                <a:lnTo>
                  <a:pt x="746695" y="2513108"/>
                </a:lnTo>
                <a:lnTo>
                  <a:pt x="740929" y="2514719"/>
                </a:lnTo>
                <a:lnTo>
                  <a:pt x="739487" y="2515122"/>
                </a:lnTo>
                <a:lnTo>
                  <a:pt x="736605" y="2515927"/>
                </a:lnTo>
                <a:lnTo>
                  <a:pt x="733721" y="2516733"/>
                </a:lnTo>
                <a:lnTo>
                  <a:pt x="732513" y="2512408"/>
                </a:lnTo>
                <a:lnTo>
                  <a:pt x="639961" y="2553808"/>
                </a:lnTo>
                <a:lnTo>
                  <a:pt x="543149" y="2585519"/>
                </a:lnTo>
                <a:lnTo>
                  <a:pt x="448011" y="2612101"/>
                </a:lnTo>
                <a:lnTo>
                  <a:pt x="352874" y="2638682"/>
                </a:lnTo>
                <a:lnTo>
                  <a:pt x="429335" y="2606441"/>
                </a:lnTo>
                <a:lnTo>
                  <a:pt x="512369" y="2575471"/>
                </a:lnTo>
                <a:lnTo>
                  <a:pt x="596208" y="2547385"/>
                </a:lnTo>
                <a:lnTo>
                  <a:pt x="678605" y="2519700"/>
                </a:lnTo>
                <a:lnTo>
                  <a:pt x="759329" y="2497145"/>
                </a:lnTo>
                <a:lnTo>
                  <a:pt x="836936" y="2480123"/>
                </a:lnTo>
                <a:lnTo>
                  <a:pt x="836131" y="2477241"/>
                </a:lnTo>
                <a:lnTo>
                  <a:pt x="835727" y="2475799"/>
                </a:lnTo>
                <a:lnTo>
                  <a:pt x="834116" y="2470033"/>
                </a:lnTo>
                <a:lnTo>
                  <a:pt x="832909" y="2465709"/>
                </a:lnTo>
                <a:lnTo>
                  <a:pt x="828817" y="2462191"/>
                </a:lnTo>
                <a:lnTo>
                  <a:pt x="830492" y="2457060"/>
                </a:lnTo>
                <a:lnTo>
                  <a:pt x="832570" y="2453372"/>
                </a:lnTo>
                <a:lnTo>
                  <a:pt x="833205" y="2450086"/>
                </a:lnTo>
                <a:lnTo>
                  <a:pt x="840984" y="2455683"/>
                </a:lnTo>
                <a:lnTo>
                  <a:pt x="849804" y="2459435"/>
                </a:lnTo>
                <a:lnTo>
                  <a:pt x="854530" y="2459668"/>
                </a:lnTo>
                <a:lnTo>
                  <a:pt x="861738" y="2457655"/>
                </a:lnTo>
                <a:lnTo>
                  <a:pt x="868543" y="2454199"/>
                </a:lnTo>
                <a:lnTo>
                  <a:pt x="870154" y="2459965"/>
                </a:lnTo>
                <a:lnTo>
                  <a:pt x="876090" y="2464522"/>
                </a:lnTo>
                <a:lnTo>
                  <a:pt x="880413" y="2463314"/>
                </a:lnTo>
                <a:lnTo>
                  <a:pt x="886582" y="2463145"/>
                </a:lnTo>
                <a:lnTo>
                  <a:pt x="893387" y="2459689"/>
                </a:lnTo>
                <a:lnTo>
                  <a:pt x="900594" y="2457676"/>
                </a:lnTo>
                <a:lnTo>
                  <a:pt x="906996" y="2452779"/>
                </a:lnTo>
                <a:lnTo>
                  <a:pt x="907230" y="2448052"/>
                </a:lnTo>
                <a:lnTo>
                  <a:pt x="906424" y="2445169"/>
                </a:lnTo>
                <a:lnTo>
                  <a:pt x="904580" y="2444131"/>
                </a:lnTo>
                <a:lnTo>
                  <a:pt x="903774" y="2441248"/>
                </a:lnTo>
                <a:lnTo>
                  <a:pt x="902969" y="2438364"/>
                </a:lnTo>
                <a:lnTo>
                  <a:pt x="904008" y="2436520"/>
                </a:lnTo>
                <a:lnTo>
                  <a:pt x="903202" y="2433637"/>
                </a:lnTo>
                <a:lnTo>
                  <a:pt x="900552" y="2429716"/>
                </a:lnTo>
                <a:lnTo>
                  <a:pt x="909201" y="2427299"/>
                </a:lnTo>
                <a:lnTo>
                  <a:pt x="909604" y="2428741"/>
                </a:lnTo>
                <a:lnTo>
                  <a:pt x="910410" y="2431624"/>
                </a:lnTo>
                <a:lnTo>
                  <a:pt x="909774" y="2434909"/>
                </a:lnTo>
                <a:lnTo>
                  <a:pt x="908098" y="2440039"/>
                </a:lnTo>
                <a:lnTo>
                  <a:pt x="917553" y="2440506"/>
                </a:lnTo>
                <a:lnTo>
                  <a:pt x="928046" y="2439127"/>
                </a:lnTo>
                <a:lnTo>
                  <a:pt x="939176" y="2434464"/>
                </a:lnTo>
                <a:lnTo>
                  <a:pt x="937162" y="2427256"/>
                </a:lnTo>
                <a:lnTo>
                  <a:pt x="940447" y="2427893"/>
                </a:lnTo>
                <a:lnTo>
                  <a:pt x="942058" y="2433659"/>
                </a:lnTo>
                <a:lnTo>
                  <a:pt x="951979" y="2424671"/>
                </a:lnTo>
                <a:lnTo>
                  <a:pt x="960862" y="2417527"/>
                </a:lnTo>
                <a:lnTo>
                  <a:pt x="970380" y="2407097"/>
                </a:lnTo>
                <a:lnTo>
                  <a:pt x="974407" y="2421512"/>
                </a:lnTo>
                <a:lnTo>
                  <a:pt x="996899" y="2407458"/>
                </a:lnTo>
                <a:lnTo>
                  <a:pt x="1022040" y="2397325"/>
                </a:lnTo>
                <a:lnTo>
                  <a:pt x="1048793" y="2392959"/>
                </a:lnTo>
                <a:lnTo>
                  <a:pt x="1074675" y="2396605"/>
                </a:lnTo>
                <a:lnTo>
                  <a:pt x="1071219" y="2389801"/>
                </a:lnTo>
                <a:lnTo>
                  <a:pt x="1070414" y="2386918"/>
                </a:lnTo>
                <a:lnTo>
                  <a:pt x="1066323" y="2383399"/>
                </a:lnTo>
                <a:lnTo>
                  <a:pt x="1062635" y="2381321"/>
                </a:lnTo>
                <a:lnTo>
                  <a:pt x="1061829" y="2378438"/>
                </a:lnTo>
                <a:lnTo>
                  <a:pt x="1059179" y="2374517"/>
                </a:lnTo>
                <a:lnTo>
                  <a:pt x="1057166" y="2367310"/>
                </a:lnTo>
                <a:lnTo>
                  <a:pt x="1063503" y="2373309"/>
                </a:lnTo>
                <a:lnTo>
                  <a:pt x="1069842" y="2379308"/>
                </a:lnTo>
                <a:lnTo>
                  <a:pt x="1077621" y="2384904"/>
                </a:lnTo>
                <a:lnTo>
                  <a:pt x="1083960" y="2390904"/>
                </a:lnTo>
                <a:lnTo>
                  <a:pt x="1130320" y="2373288"/>
                </a:lnTo>
                <a:lnTo>
                  <a:pt x="1176278" y="2354231"/>
                </a:lnTo>
                <a:lnTo>
                  <a:pt x="1224653" y="2343823"/>
                </a:lnTo>
                <a:lnTo>
                  <a:pt x="1277924" y="2339817"/>
                </a:lnTo>
                <a:lnTo>
                  <a:pt x="1277118" y="2336934"/>
                </a:lnTo>
                <a:lnTo>
                  <a:pt x="1276313" y="2334051"/>
                </a:lnTo>
                <a:lnTo>
                  <a:pt x="1273026" y="2333415"/>
                </a:lnTo>
                <a:lnTo>
                  <a:pt x="1346543" y="2312875"/>
                </a:lnTo>
                <a:lnTo>
                  <a:pt x="1424446" y="2280231"/>
                </a:lnTo>
                <a:lnTo>
                  <a:pt x="1504830" y="2245339"/>
                </a:lnTo>
                <a:lnTo>
                  <a:pt x="1586254" y="2208603"/>
                </a:lnTo>
                <a:lnTo>
                  <a:pt x="1667443" y="2176594"/>
                </a:lnTo>
                <a:lnTo>
                  <a:pt x="1747360" y="2151158"/>
                </a:lnTo>
                <a:lnTo>
                  <a:pt x="1754568" y="2149144"/>
                </a:lnTo>
                <a:lnTo>
                  <a:pt x="1757048" y="2146897"/>
                </a:lnTo>
                <a:lnTo>
                  <a:pt x="1758320" y="2140326"/>
                </a:lnTo>
                <a:lnTo>
                  <a:pt x="1756307" y="2133117"/>
                </a:lnTo>
                <a:lnTo>
                  <a:pt x="1792916" y="2130659"/>
                </a:lnTo>
                <a:lnTo>
                  <a:pt x="1831836" y="2119785"/>
                </a:lnTo>
                <a:lnTo>
                  <a:pt x="1832068" y="2115057"/>
                </a:lnTo>
                <a:lnTo>
                  <a:pt x="1836627" y="2109122"/>
                </a:lnTo>
                <a:lnTo>
                  <a:pt x="1840146" y="2105031"/>
                </a:lnTo>
                <a:lnTo>
                  <a:pt x="1843028" y="2104225"/>
                </a:lnTo>
                <a:lnTo>
                  <a:pt x="1845678" y="2108147"/>
                </a:lnTo>
                <a:lnTo>
                  <a:pt x="1849367" y="2110225"/>
                </a:lnTo>
                <a:lnTo>
                  <a:pt x="1850171" y="2113108"/>
                </a:lnTo>
                <a:lnTo>
                  <a:pt x="1853055" y="2112302"/>
                </a:lnTo>
                <a:lnTo>
                  <a:pt x="1852250" y="2109420"/>
                </a:lnTo>
                <a:lnTo>
                  <a:pt x="1851041" y="2105094"/>
                </a:lnTo>
                <a:lnTo>
                  <a:pt x="1852886" y="2106134"/>
                </a:lnTo>
                <a:lnTo>
                  <a:pt x="1853691" y="2109016"/>
                </a:lnTo>
                <a:lnTo>
                  <a:pt x="1854497" y="2111900"/>
                </a:lnTo>
                <a:lnTo>
                  <a:pt x="1861704" y="2109886"/>
                </a:lnTo>
                <a:lnTo>
                  <a:pt x="1866663" y="2105392"/>
                </a:lnTo>
                <a:lnTo>
                  <a:pt x="1870989" y="2104184"/>
                </a:lnTo>
                <a:lnTo>
                  <a:pt x="1872429" y="2103780"/>
                </a:lnTo>
                <a:lnTo>
                  <a:pt x="1871625" y="2100899"/>
                </a:lnTo>
                <a:lnTo>
                  <a:pt x="1871221" y="2099457"/>
                </a:lnTo>
                <a:lnTo>
                  <a:pt x="1874105" y="2098651"/>
                </a:lnTo>
                <a:lnTo>
                  <a:pt x="1876987" y="2097845"/>
                </a:lnTo>
                <a:lnTo>
                  <a:pt x="1877390" y="2099287"/>
                </a:lnTo>
                <a:lnTo>
                  <a:pt x="1888520" y="2094623"/>
                </a:lnTo>
                <a:lnTo>
                  <a:pt x="1899247" y="2088518"/>
                </a:lnTo>
                <a:lnTo>
                  <a:pt x="1911413" y="2082011"/>
                </a:lnTo>
                <a:lnTo>
                  <a:pt x="1860963" y="2096107"/>
                </a:lnTo>
                <a:lnTo>
                  <a:pt x="1806185" y="2111412"/>
                </a:lnTo>
                <a:lnTo>
                  <a:pt x="1747085" y="2127925"/>
                </a:lnTo>
                <a:lnTo>
                  <a:pt x="1689425" y="2144035"/>
                </a:lnTo>
                <a:lnTo>
                  <a:pt x="1638571" y="2156689"/>
                </a:lnTo>
                <a:lnTo>
                  <a:pt x="1597405" y="2165083"/>
                </a:lnTo>
                <a:lnTo>
                  <a:pt x="1602364" y="2160589"/>
                </a:lnTo>
                <a:lnTo>
                  <a:pt x="1606287" y="2157940"/>
                </a:lnTo>
                <a:lnTo>
                  <a:pt x="1609804" y="2153848"/>
                </a:lnTo>
                <a:lnTo>
                  <a:pt x="1615570" y="2152237"/>
                </a:lnTo>
                <a:lnTo>
                  <a:pt x="1617012" y="2151835"/>
                </a:lnTo>
                <a:lnTo>
                  <a:pt x="1620700" y="2153913"/>
                </a:lnTo>
                <a:lnTo>
                  <a:pt x="1623350" y="2157834"/>
                </a:lnTo>
                <a:lnTo>
                  <a:pt x="1626234" y="2157028"/>
                </a:lnTo>
                <a:lnTo>
                  <a:pt x="1627908" y="2151899"/>
                </a:lnTo>
                <a:lnTo>
                  <a:pt x="1627104" y="2149014"/>
                </a:lnTo>
                <a:lnTo>
                  <a:pt x="1625894" y="2144691"/>
                </a:lnTo>
                <a:lnTo>
                  <a:pt x="1626531" y="2141405"/>
                </a:lnTo>
                <a:lnTo>
                  <a:pt x="1629413" y="2140600"/>
                </a:lnTo>
                <a:lnTo>
                  <a:pt x="1649530" y="2145858"/>
                </a:lnTo>
                <a:lnTo>
                  <a:pt x="1665387" y="2141427"/>
                </a:lnTo>
                <a:lnTo>
                  <a:pt x="1682515" y="2130425"/>
                </a:lnTo>
                <a:lnTo>
                  <a:pt x="1698604" y="2121268"/>
                </a:lnTo>
                <a:lnTo>
                  <a:pt x="1716539" y="2113148"/>
                </a:lnTo>
                <a:lnTo>
                  <a:pt x="1732967" y="2116329"/>
                </a:lnTo>
                <a:lnTo>
                  <a:pt x="1734642" y="2111199"/>
                </a:lnTo>
                <a:lnTo>
                  <a:pt x="1737757" y="2105666"/>
                </a:lnTo>
                <a:lnTo>
                  <a:pt x="1741276" y="2101576"/>
                </a:lnTo>
                <a:lnTo>
                  <a:pt x="1784522" y="2089492"/>
                </a:lnTo>
                <a:lnTo>
                  <a:pt x="1830013" y="2079890"/>
                </a:lnTo>
                <a:lnTo>
                  <a:pt x="1873659" y="2069249"/>
                </a:lnTo>
                <a:lnTo>
                  <a:pt x="1912750" y="2064543"/>
                </a:lnTo>
                <a:lnTo>
                  <a:pt x="1944864" y="2057125"/>
                </a:lnTo>
                <a:lnTo>
                  <a:pt x="1949190" y="2055916"/>
                </a:lnTo>
                <a:lnTo>
                  <a:pt x="1954956" y="2054305"/>
                </a:lnTo>
                <a:lnTo>
                  <a:pt x="1958876" y="2051655"/>
                </a:lnTo>
                <a:lnTo>
                  <a:pt x="1960890" y="2058863"/>
                </a:lnTo>
                <a:lnTo>
                  <a:pt x="1963540" y="2062785"/>
                </a:lnTo>
                <a:lnTo>
                  <a:pt x="1964346" y="2065667"/>
                </a:lnTo>
                <a:lnTo>
                  <a:pt x="1964749" y="2067109"/>
                </a:lnTo>
                <a:lnTo>
                  <a:pt x="1963308" y="2067512"/>
                </a:lnTo>
                <a:lnTo>
                  <a:pt x="1953216" y="2070331"/>
                </a:lnTo>
                <a:lnTo>
                  <a:pt x="1947620" y="2078110"/>
                </a:lnTo>
                <a:lnTo>
                  <a:pt x="1940181" y="2084850"/>
                </a:lnTo>
                <a:lnTo>
                  <a:pt x="1945310" y="2086526"/>
                </a:lnTo>
                <a:lnTo>
                  <a:pt x="1949634" y="2085318"/>
                </a:lnTo>
                <a:lnTo>
                  <a:pt x="1955400" y="2083707"/>
                </a:lnTo>
                <a:lnTo>
                  <a:pt x="1960127" y="2083940"/>
                </a:lnTo>
                <a:lnTo>
                  <a:pt x="1964623" y="2088900"/>
                </a:lnTo>
                <a:lnTo>
                  <a:pt x="1966465" y="2089939"/>
                </a:lnTo>
                <a:lnTo>
                  <a:pt x="1958622" y="2095238"/>
                </a:lnTo>
                <a:lnTo>
                  <a:pt x="1954064" y="2101174"/>
                </a:lnTo>
                <a:lnTo>
                  <a:pt x="1948066" y="2107513"/>
                </a:lnTo>
                <a:lnTo>
                  <a:pt x="1945755" y="2115928"/>
                </a:lnTo>
                <a:lnTo>
                  <a:pt x="1944482" y="2122500"/>
                </a:lnTo>
                <a:lnTo>
                  <a:pt x="1944885" y="2123942"/>
                </a:lnTo>
                <a:lnTo>
                  <a:pt x="1943444" y="2124344"/>
                </a:lnTo>
                <a:lnTo>
                  <a:pt x="1939289" y="2131720"/>
                </a:lnTo>
                <a:lnTo>
                  <a:pt x="1939057" y="2136447"/>
                </a:lnTo>
                <a:lnTo>
                  <a:pt x="1943380" y="2135239"/>
                </a:lnTo>
                <a:lnTo>
                  <a:pt x="1946900" y="2131148"/>
                </a:lnTo>
                <a:lnTo>
                  <a:pt x="1952665" y="2129537"/>
                </a:lnTo>
                <a:lnTo>
                  <a:pt x="1952899" y="2124810"/>
                </a:lnTo>
                <a:lnTo>
                  <a:pt x="1957858" y="2120317"/>
                </a:lnTo>
                <a:lnTo>
                  <a:pt x="1960974" y="2114783"/>
                </a:lnTo>
                <a:lnTo>
                  <a:pt x="1959767" y="2110459"/>
                </a:lnTo>
                <a:lnTo>
                  <a:pt x="1961039" y="2103888"/>
                </a:lnTo>
                <a:lnTo>
                  <a:pt x="1961271" y="2099161"/>
                </a:lnTo>
                <a:lnTo>
                  <a:pt x="1964155" y="2098355"/>
                </a:lnTo>
                <a:lnTo>
                  <a:pt x="1967038" y="2097550"/>
                </a:lnTo>
                <a:lnTo>
                  <a:pt x="1972571" y="2100666"/>
                </a:lnTo>
                <a:lnTo>
                  <a:pt x="1968246" y="2101873"/>
                </a:lnTo>
                <a:lnTo>
                  <a:pt x="1965363" y="2102680"/>
                </a:lnTo>
                <a:lnTo>
                  <a:pt x="1963286" y="2106368"/>
                </a:lnTo>
                <a:lnTo>
                  <a:pt x="1962650" y="2109654"/>
                </a:lnTo>
                <a:lnTo>
                  <a:pt x="1963859" y="2113977"/>
                </a:lnTo>
                <a:lnTo>
                  <a:pt x="1966676" y="2124068"/>
                </a:lnTo>
                <a:lnTo>
                  <a:pt x="1975326" y="2121653"/>
                </a:lnTo>
                <a:lnTo>
                  <a:pt x="1982534" y="2119638"/>
                </a:lnTo>
                <a:lnTo>
                  <a:pt x="1991819" y="2113936"/>
                </a:lnTo>
                <a:lnTo>
                  <a:pt x="1993261" y="2113533"/>
                </a:lnTo>
                <a:lnTo>
                  <a:pt x="2011427" y="2100687"/>
                </a:lnTo>
                <a:lnTo>
                  <a:pt x="2029594" y="2087841"/>
                </a:lnTo>
                <a:lnTo>
                  <a:pt x="2054906" y="2083878"/>
                </a:lnTo>
                <a:lnTo>
                  <a:pt x="2050008" y="2077476"/>
                </a:lnTo>
                <a:lnTo>
                  <a:pt x="2047761" y="2074996"/>
                </a:lnTo>
                <a:lnTo>
                  <a:pt x="2041190" y="2073723"/>
                </a:lnTo>
                <a:lnTo>
                  <a:pt x="2036463" y="2073490"/>
                </a:lnTo>
                <a:lnTo>
                  <a:pt x="2031332" y="2071815"/>
                </a:lnTo>
                <a:lnTo>
                  <a:pt x="2024358" y="2069102"/>
                </a:lnTo>
                <a:lnTo>
                  <a:pt x="2021710" y="2065180"/>
                </a:lnTo>
                <a:lnTo>
                  <a:pt x="2019696" y="2057972"/>
                </a:lnTo>
                <a:lnTo>
                  <a:pt x="2060460" y="2048137"/>
                </a:lnTo>
                <a:lnTo>
                  <a:pt x="2096094" y="2036626"/>
                </a:lnTo>
                <a:lnTo>
                  <a:pt x="2126428" y="2017274"/>
                </a:lnTo>
                <a:lnTo>
                  <a:pt x="2159073" y="1989504"/>
                </a:lnTo>
                <a:lnTo>
                  <a:pt x="2129841" y="1996118"/>
                </a:lnTo>
                <a:lnTo>
                  <a:pt x="2108282" y="1991263"/>
                </a:lnTo>
                <a:lnTo>
                  <a:pt x="2129905" y="1985222"/>
                </a:lnTo>
                <a:lnTo>
                  <a:pt x="2150256" y="1985752"/>
                </a:lnTo>
                <a:lnTo>
                  <a:pt x="2171877" y="1979711"/>
                </a:lnTo>
                <a:lnTo>
                  <a:pt x="2173150" y="1973139"/>
                </a:lnTo>
                <a:lnTo>
                  <a:pt x="2172746" y="1971698"/>
                </a:lnTo>
                <a:lnTo>
                  <a:pt x="2169864" y="1972503"/>
                </a:lnTo>
                <a:lnTo>
                  <a:pt x="2166981" y="1973308"/>
                </a:lnTo>
                <a:lnTo>
                  <a:pt x="2165539" y="1973711"/>
                </a:lnTo>
                <a:lnTo>
                  <a:pt x="2162657" y="1974518"/>
                </a:lnTo>
                <a:lnTo>
                  <a:pt x="2159774" y="1975322"/>
                </a:lnTo>
                <a:lnTo>
                  <a:pt x="2158969" y="1972439"/>
                </a:lnTo>
                <a:lnTo>
                  <a:pt x="2158163" y="1969556"/>
                </a:lnTo>
                <a:lnTo>
                  <a:pt x="2163929" y="1967945"/>
                </a:lnTo>
                <a:lnTo>
                  <a:pt x="2165370" y="1967542"/>
                </a:lnTo>
                <a:lnTo>
                  <a:pt x="2167850" y="1965296"/>
                </a:lnTo>
                <a:lnTo>
                  <a:pt x="2169928" y="1961607"/>
                </a:lnTo>
                <a:lnTo>
                  <a:pt x="2168720" y="1957282"/>
                </a:lnTo>
                <a:lnTo>
                  <a:pt x="2168549" y="1951114"/>
                </a:lnTo>
                <a:lnTo>
                  <a:pt x="2167342" y="1946790"/>
                </a:lnTo>
                <a:lnTo>
                  <a:pt x="2164692" y="1942867"/>
                </a:lnTo>
                <a:lnTo>
                  <a:pt x="2160198" y="1937908"/>
                </a:lnTo>
                <a:lnTo>
                  <a:pt x="2156912" y="1937272"/>
                </a:lnTo>
                <a:lnTo>
                  <a:pt x="2152588" y="1938480"/>
                </a:lnTo>
                <a:lnTo>
                  <a:pt x="2145380" y="1940494"/>
                </a:lnTo>
                <a:lnTo>
                  <a:pt x="2143472" y="1950351"/>
                </a:lnTo>
                <a:lnTo>
                  <a:pt x="2134993" y="1958936"/>
                </a:lnTo>
                <a:lnTo>
                  <a:pt x="2123864" y="1963599"/>
                </a:lnTo>
                <a:lnTo>
                  <a:pt x="2111930" y="1965380"/>
                </a:lnTo>
                <a:lnTo>
                  <a:pt x="2101838" y="1968200"/>
                </a:lnTo>
                <a:lnTo>
                  <a:pt x="2095034" y="1971654"/>
                </a:lnTo>
                <a:lnTo>
                  <a:pt x="2101034" y="1965315"/>
                </a:lnTo>
                <a:lnTo>
                  <a:pt x="2109915" y="1958172"/>
                </a:lnTo>
                <a:lnTo>
                  <a:pt x="2121446" y="1954950"/>
                </a:lnTo>
                <a:lnTo>
                  <a:pt x="2130731" y="1949248"/>
                </a:lnTo>
                <a:lnTo>
                  <a:pt x="2104679" y="1939433"/>
                </a:lnTo>
                <a:lnTo>
                  <a:pt x="2081045" y="1938267"/>
                </a:lnTo>
                <a:lnTo>
                  <a:pt x="2055096" y="1945517"/>
                </a:lnTo>
                <a:lnTo>
                  <a:pt x="2031800" y="1956688"/>
                </a:lnTo>
                <a:lnTo>
                  <a:pt x="2010750" y="1970339"/>
                </a:lnTo>
                <a:lnTo>
                  <a:pt x="1991142" y="1983588"/>
                </a:lnTo>
                <a:lnTo>
                  <a:pt x="1973844" y="1988421"/>
                </a:lnTo>
                <a:lnTo>
                  <a:pt x="1975921" y="1984732"/>
                </a:lnTo>
                <a:lnTo>
                  <a:pt x="1977999" y="1981044"/>
                </a:lnTo>
                <a:lnTo>
                  <a:pt x="1953493" y="1987891"/>
                </a:lnTo>
                <a:lnTo>
                  <a:pt x="1963181" y="1983630"/>
                </a:lnTo>
                <a:lnTo>
                  <a:pt x="1970621" y="1976889"/>
                </a:lnTo>
                <a:lnTo>
                  <a:pt x="1979907" y="1971187"/>
                </a:lnTo>
                <a:lnTo>
                  <a:pt x="1975582" y="1972395"/>
                </a:lnTo>
                <a:lnTo>
                  <a:pt x="1968375" y="1974409"/>
                </a:lnTo>
                <a:lnTo>
                  <a:pt x="1961166" y="1976423"/>
                </a:lnTo>
                <a:lnTo>
                  <a:pt x="1979970" y="1960291"/>
                </a:lnTo>
                <a:lnTo>
                  <a:pt x="2006956" y="1951197"/>
                </a:lnTo>
                <a:lnTo>
                  <a:pt x="2003903" y="1945834"/>
                </a:lnTo>
                <a:lnTo>
                  <a:pt x="2003500" y="1944393"/>
                </a:lnTo>
                <a:lnTo>
                  <a:pt x="2004137" y="1941107"/>
                </a:lnTo>
                <a:lnTo>
                  <a:pt x="2006214" y="1937418"/>
                </a:lnTo>
                <a:lnTo>
                  <a:pt x="2009097" y="1936612"/>
                </a:lnTo>
                <a:lnTo>
                  <a:pt x="2010135" y="1934768"/>
                </a:lnTo>
                <a:lnTo>
                  <a:pt x="2012213" y="1931080"/>
                </a:lnTo>
                <a:lnTo>
                  <a:pt x="2011407" y="1928198"/>
                </a:lnTo>
                <a:lnTo>
                  <a:pt x="1987476" y="1942653"/>
                </a:lnTo>
                <a:lnTo>
                  <a:pt x="1967866" y="1955903"/>
                </a:lnTo>
                <a:lnTo>
                  <a:pt x="1947389" y="1977165"/>
                </a:lnTo>
                <a:lnTo>
                  <a:pt x="1919428" y="1977206"/>
                </a:lnTo>
                <a:lnTo>
                  <a:pt x="1889390" y="1980937"/>
                </a:lnTo>
                <a:lnTo>
                  <a:pt x="1860794" y="1984265"/>
                </a:lnTo>
                <a:lnTo>
                  <a:pt x="1835251" y="1992956"/>
                </a:lnTo>
                <a:lnTo>
                  <a:pt x="1810681" y="2010698"/>
                </a:lnTo>
                <a:lnTo>
                  <a:pt x="1808031" y="2006777"/>
                </a:lnTo>
                <a:lnTo>
                  <a:pt x="1804343" y="2004699"/>
                </a:lnTo>
                <a:lnTo>
                  <a:pt x="1806017" y="1999570"/>
                </a:lnTo>
                <a:lnTo>
                  <a:pt x="1806652" y="1996285"/>
                </a:lnTo>
                <a:lnTo>
                  <a:pt x="1808730" y="1992595"/>
                </a:lnTo>
                <a:lnTo>
                  <a:pt x="1811210" y="1990348"/>
                </a:lnTo>
                <a:lnTo>
                  <a:pt x="1811041" y="1984180"/>
                </a:lnTo>
                <a:lnTo>
                  <a:pt x="1806718" y="1985388"/>
                </a:lnTo>
                <a:lnTo>
                  <a:pt x="1803430" y="1984752"/>
                </a:lnTo>
                <a:lnTo>
                  <a:pt x="1801184" y="1982272"/>
                </a:lnTo>
                <a:lnTo>
                  <a:pt x="1781576" y="1995520"/>
                </a:lnTo>
                <a:lnTo>
                  <a:pt x="1766059" y="2012288"/>
                </a:lnTo>
                <a:lnTo>
                  <a:pt x="1749502" y="2030900"/>
                </a:lnTo>
                <a:lnTo>
                  <a:pt x="1731336" y="2043747"/>
                </a:lnTo>
                <a:lnTo>
                  <a:pt x="1709713" y="2049787"/>
                </a:lnTo>
                <a:lnTo>
                  <a:pt x="1683194" y="2049427"/>
                </a:lnTo>
                <a:lnTo>
                  <a:pt x="1701934" y="2044191"/>
                </a:lnTo>
                <a:lnTo>
                  <a:pt x="1721310" y="2035668"/>
                </a:lnTo>
                <a:lnTo>
                  <a:pt x="1734345" y="2021149"/>
                </a:lnTo>
                <a:lnTo>
                  <a:pt x="1740005" y="2002473"/>
                </a:lnTo>
                <a:lnTo>
                  <a:pt x="1749862" y="2004381"/>
                </a:lnTo>
                <a:lnTo>
                  <a:pt x="1759954" y="2001562"/>
                </a:lnTo>
                <a:lnTo>
                  <a:pt x="1770276" y="1994016"/>
                </a:lnTo>
                <a:lnTo>
                  <a:pt x="1783250" y="1990391"/>
                </a:lnTo>
                <a:lnTo>
                  <a:pt x="1769535" y="1980237"/>
                </a:lnTo>
                <a:lnTo>
                  <a:pt x="1757601" y="1982017"/>
                </a:lnTo>
                <a:lnTo>
                  <a:pt x="1747913" y="1986278"/>
                </a:lnTo>
                <a:lnTo>
                  <a:pt x="1737992" y="1995266"/>
                </a:lnTo>
                <a:lnTo>
                  <a:pt x="1726460" y="1998488"/>
                </a:lnTo>
                <a:lnTo>
                  <a:pt x="1707552" y="1997555"/>
                </a:lnTo>
                <a:lnTo>
                  <a:pt x="1705941" y="1991789"/>
                </a:lnTo>
                <a:lnTo>
                  <a:pt x="1707214" y="1985218"/>
                </a:lnTo>
                <a:lnTo>
                  <a:pt x="1708018" y="1988101"/>
                </a:lnTo>
                <a:lnTo>
                  <a:pt x="1710264" y="1990581"/>
                </a:lnTo>
                <a:lnTo>
                  <a:pt x="1711472" y="1994905"/>
                </a:lnTo>
                <a:lnTo>
                  <a:pt x="1711875" y="1996347"/>
                </a:lnTo>
                <a:lnTo>
                  <a:pt x="1747574" y="1973940"/>
                </a:lnTo>
                <a:lnTo>
                  <a:pt x="1786961" y="1953611"/>
                </a:lnTo>
                <a:lnTo>
                  <a:pt x="1776935" y="1945534"/>
                </a:lnTo>
                <a:lnTo>
                  <a:pt x="1764193" y="1944432"/>
                </a:lnTo>
                <a:lnTo>
                  <a:pt x="1753066" y="1949096"/>
                </a:lnTo>
                <a:lnTo>
                  <a:pt x="1739454" y="1956007"/>
                </a:lnTo>
                <a:lnTo>
                  <a:pt x="1731379" y="1966033"/>
                </a:lnTo>
                <a:lnTo>
                  <a:pt x="1730169" y="1961709"/>
                </a:lnTo>
                <a:lnTo>
                  <a:pt x="1732247" y="1958020"/>
                </a:lnTo>
                <a:lnTo>
                  <a:pt x="1733923" y="1952890"/>
                </a:lnTo>
                <a:lnTo>
                  <a:pt x="1732312" y="1947125"/>
                </a:lnTo>
                <a:lnTo>
                  <a:pt x="1726546" y="1948736"/>
                </a:lnTo>
                <a:lnTo>
                  <a:pt x="1723028" y="1952826"/>
                </a:lnTo>
                <a:lnTo>
                  <a:pt x="1722390" y="1956112"/>
                </a:lnTo>
                <a:lnTo>
                  <a:pt x="1719910" y="1958359"/>
                </a:lnTo>
                <a:lnTo>
                  <a:pt x="1718639" y="1964931"/>
                </a:lnTo>
                <a:lnTo>
                  <a:pt x="1717600" y="1966775"/>
                </a:lnTo>
                <a:lnTo>
                  <a:pt x="1712639" y="1971269"/>
                </a:lnTo>
                <a:lnTo>
                  <a:pt x="1708315" y="1972478"/>
                </a:lnTo>
                <a:lnTo>
                  <a:pt x="1709820" y="1961179"/>
                </a:lnTo>
                <a:lnTo>
                  <a:pt x="1714610" y="1950516"/>
                </a:lnTo>
                <a:lnTo>
                  <a:pt x="1723091" y="1941932"/>
                </a:lnTo>
                <a:lnTo>
                  <a:pt x="1734219" y="1937267"/>
                </a:lnTo>
                <a:lnTo>
                  <a:pt x="1721076" y="1934724"/>
                </a:lnTo>
                <a:lnTo>
                  <a:pt x="1708272" y="1944517"/>
                </a:lnTo>
                <a:lnTo>
                  <a:pt x="1698755" y="1954946"/>
                </a:lnTo>
                <a:lnTo>
                  <a:pt x="1682664" y="1964104"/>
                </a:lnTo>
                <a:lnTo>
                  <a:pt x="1666809" y="1968534"/>
                </a:lnTo>
                <a:lnTo>
                  <a:pt x="1661911" y="1962132"/>
                </a:lnTo>
                <a:lnTo>
                  <a:pt x="1656781" y="1960458"/>
                </a:lnTo>
                <a:lnTo>
                  <a:pt x="1649808" y="1957744"/>
                </a:lnTo>
                <a:lnTo>
                  <a:pt x="1642601" y="1959758"/>
                </a:lnTo>
                <a:lnTo>
                  <a:pt x="1638276" y="1960966"/>
                </a:lnTo>
                <a:lnTo>
                  <a:pt x="1631069" y="1962980"/>
                </a:lnTo>
                <a:lnTo>
                  <a:pt x="1624666" y="1967876"/>
                </a:lnTo>
                <a:lnTo>
                  <a:pt x="1622653" y="1960669"/>
                </a:lnTo>
                <a:lnTo>
                  <a:pt x="1623521" y="1952656"/>
                </a:lnTo>
                <a:lnTo>
                  <a:pt x="1624159" y="1949370"/>
                </a:lnTo>
                <a:lnTo>
                  <a:pt x="1626638" y="1947123"/>
                </a:lnTo>
                <a:lnTo>
                  <a:pt x="1629521" y="1946318"/>
                </a:lnTo>
                <a:lnTo>
                  <a:pt x="1634248" y="1946551"/>
                </a:lnTo>
                <a:lnTo>
                  <a:pt x="1637936" y="1948628"/>
                </a:lnTo>
                <a:lnTo>
                  <a:pt x="1643067" y="1950304"/>
                </a:lnTo>
                <a:lnTo>
                  <a:pt x="1646353" y="1950940"/>
                </a:lnTo>
                <a:lnTo>
                  <a:pt x="1651482" y="1952614"/>
                </a:lnTo>
                <a:lnTo>
                  <a:pt x="1654770" y="1953250"/>
                </a:lnTo>
                <a:lnTo>
                  <a:pt x="1657015" y="1955730"/>
                </a:lnTo>
                <a:lnTo>
                  <a:pt x="1674546" y="1946170"/>
                </a:lnTo>
                <a:lnTo>
                  <a:pt x="1693922" y="1937649"/>
                </a:lnTo>
                <a:lnTo>
                  <a:pt x="1712661" y="1932413"/>
                </a:lnTo>
                <a:lnTo>
                  <a:pt x="1715142" y="1930166"/>
                </a:lnTo>
                <a:lnTo>
                  <a:pt x="1714335" y="1927282"/>
                </a:lnTo>
                <a:lnTo>
                  <a:pt x="1725867" y="1924060"/>
                </a:lnTo>
                <a:lnTo>
                  <a:pt x="1735725" y="1925969"/>
                </a:lnTo>
                <a:lnTo>
                  <a:pt x="1747829" y="1930357"/>
                </a:lnTo>
                <a:lnTo>
                  <a:pt x="1755841" y="1931226"/>
                </a:lnTo>
                <a:lnTo>
                  <a:pt x="1770659" y="1928640"/>
                </a:lnTo>
                <a:lnTo>
                  <a:pt x="1790268" y="1915392"/>
                </a:lnTo>
                <a:lnTo>
                  <a:pt x="1777761" y="1909561"/>
                </a:lnTo>
                <a:lnTo>
                  <a:pt x="1765423" y="1909901"/>
                </a:lnTo>
                <a:lnTo>
                  <a:pt x="1751008" y="1913928"/>
                </a:lnTo>
                <a:lnTo>
                  <a:pt x="1735385" y="1913631"/>
                </a:lnTo>
                <a:lnTo>
                  <a:pt x="1731294" y="1910112"/>
                </a:lnTo>
                <a:lnTo>
                  <a:pt x="1729280" y="1902905"/>
                </a:lnTo>
                <a:lnTo>
                  <a:pt x="1726228" y="1897542"/>
                </a:lnTo>
                <a:lnTo>
                  <a:pt x="1722137" y="1894023"/>
                </a:lnTo>
                <a:lnTo>
                  <a:pt x="1709800" y="1894361"/>
                </a:lnTo>
                <a:lnTo>
                  <a:pt x="1699879" y="1903350"/>
                </a:lnTo>
                <a:lnTo>
                  <a:pt x="1687307" y="1908417"/>
                </a:lnTo>
                <a:lnTo>
                  <a:pt x="1676581" y="1914521"/>
                </a:lnTo>
                <a:lnTo>
                  <a:pt x="1664477" y="1910133"/>
                </a:lnTo>
                <a:lnTo>
                  <a:pt x="1684892" y="1899768"/>
                </a:lnTo>
                <a:lnTo>
                  <a:pt x="1712110" y="1885947"/>
                </a:lnTo>
                <a:lnTo>
                  <a:pt x="1744861" y="1875241"/>
                </a:lnTo>
                <a:lnTo>
                  <a:pt x="1745433" y="1882852"/>
                </a:lnTo>
                <a:lnTo>
                  <a:pt x="1742953" y="1885099"/>
                </a:lnTo>
                <a:lnTo>
                  <a:pt x="1740072" y="1885903"/>
                </a:lnTo>
                <a:lnTo>
                  <a:pt x="1738630" y="1886306"/>
                </a:lnTo>
                <a:lnTo>
                  <a:pt x="1735345" y="1885671"/>
                </a:lnTo>
                <a:lnTo>
                  <a:pt x="1732461" y="1886477"/>
                </a:lnTo>
                <a:lnTo>
                  <a:pt x="1728136" y="1887685"/>
                </a:lnTo>
                <a:lnTo>
                  <a:pt x="1730149" y="1894892"/>
                </a:lnTo>
                <a:lnTo>
                  <a:pt x="1731359" y="1899216"/>
                </a:lnTo>
                <a:lnTo>
                  <a:pt x="1735047" y="1901293"/>
                </a:lnTo>
                <a:lnTo>
                  <a:pt x="1736890" y="1902333"/>
                </a:lnTo>
                <a:lnTo>
                  <a:pt x="1739775" y="1901527"/>
                </a:lnTo>
                <a:lnTo>
                  <a:pt x="1742656" y="1900722"/>
                </a:lnTo>
                <a:lnTo>
                  <a:pt x="1744097" y="1900319"/>
                </a:lnTo>
                <a:lnTo>
                  <a:pt x="1749863" y="1898708"/>
                </a:lnTo>
                <a:lnTo>
                  <a:pt x="1752111" y="1901189"/>
                </a:lnTo>
                <a:lnTo>
                  <a:pt x="1755801" y="1903265"/>
                </a:lnTo>
                <a:lnTo>
                  <a:pt x="1757008" y="1907590"/>
                </a:lnTo>
                <a:lnTo>
                  <a:pt x="1761331" y="1906382"/>
                </a:lnTo>
                <a:lnTo>
                  <a:pt x="1763008" y="1901252"/>
                </a:lnTo>
                <a:lnTo>
                  <a:pt x="1762201" y="1898369"/>
                </a:lnTo>
                <a:lnTo>
                  <a:pt x="1760993" y="1894044"/>
                </a:lnTo>
                <a:lnTo>
                  <a:pt x="1759382" y="1888279"/>
                </a:lnTo>
                <a:lnTo>
                  <a:pt x="1758979" y="1886837"/>
                </a:lnTo>
                <a:lnTo>
                  <a:pt x="1754486" y="1881876"/>
                </a:lnTo>
                <a:lnTo>
                  <a:pt x="1753276" y="1877552"/>
                </a:lnTo>
                <a:lnTo>
                  <a:pt x="1752472" y="1874669"/>
                </a:lnTo>
                <a:lnTo>
                  <a:pt x="1754953" y="1872422"/>
                </a:lnTo>
                <a:lnTo>
                  <a:pt x="1756393" y="1872019"/>
                </a:lnTo>
                <a:lnTo>
                  <a:pt x="1762160" y="1870409"/>
                </a:lnTo>
                <a:lnTo>
                  <a:pt x="1762561" y="1871850"/>
                </a:lnTo>
                <a:lnTo>
                  <a:pt x="1759679" y="1872656"/>
                </a:lnTo>
                <a:lnTo>
                  <a:pt x="1760484" y="1875538"/>
                </a:lnTo>
                <a:lnTo>
                  <a:pt x="1757602" y="1876344"/>
                </a:lnTo>
                <a:lnTo>
                  <a:pt x="1761290" y="1878422"/>
                </a:lnTo>
                <a:lnTo>
                  <a:pt x="1765383" y="1881940"/>
                </a:lnTo>
                <a:lnTo>
                  <a:pt x="1769706" y="1880732"/>
                </a:lnTo>
                <a:lnTo>
                  <a:pt x="1773691" y="1867186"/>
                </a:lnTo>
                <a:lnTo>
                  <a:pt x="1786092" y="1855952"/>
                </a:lnTo>
                <a:lnTo>
                  <a:pt x="1801949" y="1851521"/>
                </a:lnTo>
                <a:lnTo>
                  <a:pt x="1823571" y="1845480"/>
                </a:lnTo>
                <a:lnTo>
                  <a:pt x="1820921" y="1841559"/>
                </a:lnTo>
                <a:lnTo>
                  <a:pt x="1814350" y="1840286"/>
                </a:lnTo>
                <a:lnTo>
                  <a:pt x="1812103" y="1837806"/>
                </a:lnTo>
                <a:lnTo>
                  <a:pt x="1809220" y="1838612"/>
                </a:lnTo>
                <a:lnTo>
                  <a:pt x="1805935" y="1837975"/>
                </a:lnTo>
                <a:lnTo>
                  <a:pt x="1808012" y="1834287"/>
                </a:lnTo>
                <a:lnTo>
                  <a:pt x="1787194" y="1843211"/>
                </a:lnTo>
                <a:lnTo>
                  <a:pt x="1765339" y="1853980"/>
                </a:lnTo>
                <a:lnTo>
                  <a:pt x="1747808" y="1863540"/>
                </a:lnTo>
                <a:lnTo>
                  <a:pt x="1734601" y="1871892"/>
                </a:lnTo>
                <a:lnTo>
                  <a:pt x="1713213" y="1873206"/>
                </a:lnTo>
                <a:lnTo>
                  <a:pt x="1691357" y="1883974"/>
                </a:lnTo>
                <a:lnTo>
                  <a:pt x="1669670" y="1900912"/>
                </a:lnTo>
                <a:lnTo>
                  <a:pt x="1654960" y="1920563"/>
                </a:lnTo>
                <a:lnTo>
                  <a:pt x="1613729" y="1939853"/>
                </a:lnTo>
                <a:lnTo>
                  <a:pt x="1567537" y="1963636"/>
                </a:lnTo>
                <a:lnTo>
                  <a:pt x="1518867" y="1989667"/>
                </a:lnTo>
                <a:lnTo>
                  <a:pt x="1485945" y="1994204"/>
                </a:lnTo>
                <a:lnTo>
                  <a:pt x="1464323" y="2000245"/>
                </a:lnTo>
                <a:lnTo>
                  <a:pt x="1456077" y="2004103"/>
                </a:lnTo>
                <a:lnTo>
                  <a:pt x="1453999" y="2007791"/>
                </a:lnTo>
                <a:lnTo>
                  <a:pt x="1457285" y="2008428"/>
                </a:lnTo>
                <a:lnTo>
                  <a:pt x="1466103" y="2012179"/>
                </a:lnTo>
                <a:lnTo>
                  <a:pt x="1475155" y="2011204"/>
                </a:lnTo>
                <a:lnTo>
                  <a:pt x="1483974" y="2014957"/>
                </a:lnTo>
                <a:lnTo>
                  <a:pt x="1491584" y="2014385"/>
                </a:lnTo>
                <a:lnTo>
                  <a:pt x="1479649" y="2016165"/>
                </a:lnTo>
                <a:lnTo>
                  <a:pt x="1456415" y="2016440"/>
                </a:lnTo>
                <a:lnTo>
                  <a:pt x="1420846" y="2017054"/>
                </a:lnTo>
                <a:lnTo>
                  <a:pt x="1400432" y="2027420"/>
                </a:lnTo>
                <a:lnTo>
                  <a:pt x="1378576" y="2038189"/>
                </a:lnTo>
                <a:lnTo>
                  <a:pt x="1360007" y="2049593"/>
                </a:lnTo>
                <a:lnTo>
                  <a:pt x="1343684" y="2063478"/>
                </a:lnTo>
                <a:lnTo>
                  <a:pt x="1346164" y="2061231"/>
                </a:lnTo>
                <a:lnTo>
                  <a:pt x="1345994" y="2055063"/>
                </a:lnTo>
                <a:lnTo>
                  <a:pt x="1348474" y="2052815"/>
                </a:lnTo>
                <a:lnTo>
                  <a:pt x="1350554" y="2049126"/>
                </a:lnTo>
                <a:lnTo>
                  <a:pt x="1354071" y="2045035"/>
                </a:lnTo>
                <a:lnTo>
                  <a:pt x="1356551" y="2042788"/>
                </a:lnTo>
                <a:lnTo>
                  <a:pt x="1355745" y="2039905"/>
                </a:lnTo>
                <a:lnTo>
                  <a:pt x="1352057" y="2037829"/>
                </a:lnTo>
                <a:lnTo>
                  <a:pt x="1349174" y="2038634"/>
                </a:lnTo>
                <a:lnTo>
                  <a:pt x="1341565" y="2039206"/>
                </a:lnTo>
                <a:lnTo>
                  <a:pt x="1346121" y="2033271"/>
                </a:lnTo>
                <a:lnTo>
                  <a:pt x="1346757" y="2029984"/>
                </a:lnTo>
                <a:lnTo>
                  <a:pt x="1348835" y="2026296"/>
                </a:lnTo>
                <a:lnTo>
                  <a:pt x="1351952" y="2020763"/>
                </a:lnTo>
                <a:lnTo>
                  <a:pt x="1354029" y="2017075"/>
                </a:lnTo>
                <a:lnTo>
                  <a:pt x="1355704" y="2011945"/>
                </a:lnTo>
                <a:lnTo>
                  <a:pt x="1353689" y="2004738"/>
                </a:lnTo>
                <a:lnTo>
                  <a:pt x="1332300" y="2006052"/>
                </a:lnTo>
                <a:lnTo>
                  <a:pt x="1313561" y="2011287"/>
                </a:lnTo>
                <a:lnTo>
                  <a:pt x="1292342" y="2018771"/>
                </a:lnTo>
                <a:lnTo>
                  <a:pt x="1270720" y="2024812"/>
                </a:lnTo>
                <a:lnTo>
                  <a:pt x="1249564" y="2021399"/>
                </a:lnTo>
                <a:lnTo>
                  <a:pt x="1250837" y="2014827"/>
                </a:lnTo>
                <a:lnTo>
                  <a:pt x="1248821" y="2007619"/>
                </a:lnTo>
                <a:lnTo>
                  <a:pt x="1244731" y="2004100"/>
                </a:lnTo>
                <a:lnTo>
                  <a:pt x="1241276" y="1997296"/>
                </a:lnTo>
                <a:lnTo>
                  <a:pt x="1237185" y="1993777"/>
                </a:lnTo>
                <a:lnTo>
                  <a:pt x="1232054" y="1992102"/>
                </a:lnTo>
                <a:lnTo>
                  <a:pt x="1229680" y="2011414"/>
                </a:lnTo>
                <a:lnTo>
                  <a:pt x="1219294" y="2029856"/>
                </a:lnTo>
                <a:lnTo>
                  <a:pt x="1207295" y="2042533"/>
                </a:lnTo>
                <a:lnTo>
                  <a:pt x="1195699" y="2056651"/>
                </a:lnTo>
                <a:lnTo>
                  <a:pt x="1188194" y="2074287"/>
                </a:lnTo>
                <a:lnTo>
                  <a:pt x="1182428" y="2075898"/>
                </a:lnTo>
                <a:lnTo>
                  <a:pt x="1178103" y="2077106"/>
                </a:lnTo>
                <a:lnTo>
                  <a:pt x="1175856" y="2074627"/>
                </a:lnTo>
                <a:lnTo>
                  <a:pt x="1172571" y="2073990"/>
                </a:lnTo>
                <a:lnTo>
                  <a:pt x="1168883" y="2071913"/>
                </a:lnTo>
                <a:lnTo>
                  <a:pt x="1166636" y="2069433"/>
                </a:lnTo>
                <a:lnTo>
                  <a:pt x="1178402" y="2061484"/>
                </a:lnTo>
                <a:lnTo>
                  <a:pt x="1188554" y="2047769"/>
                </a:lnTo>
                <a:lnTo>
                  <a:pt x="1197671" y="2035898"/>
                </a:lnTo>
                <a:lnTo>
                  <a:pt x="1214163" y="2028181"/>
                </a:lnTo>
                <a:lnTo>
                  <a:pt x="1212148" y="2020974"/>
                </a:lnTo>
                <a:lnTo>
                  <a:pt x="1211343" y="2018091"/>
                </a:lnTo>
                <a:lnTo>
                  <a:pt x="1208059" y="2017455"/>
                </a:lnTo>
                <a:lnTo>
                  <a:pt x="1204369" y="2015377"/>
                </a:lnTo>
                <a:lnTo>
                  <a:pt x="1202928" y="2015780"/>
                </a:lnTo>
                <a:lnTo>
                  <a:pt x="1199642" y="2015145"/>
                </a:lnTo>
                <a:lnTo>
                  <a:pt x="1196759" y="2015950"/>
                </a:lnTo>
                <a:lnTo>
                  <a:pt x="1194511" y="2013470"/>
                </a:lnTo>
                <a:lnTo>
                  <a:pt x="1197628" y="2007937"/>
                </a:lnTo>
                <a:lnTo>
                  <a:pt x="1201147" y="2003846"/>
                </a:lnTo>
                <a:lnTo>
                  <a:pt x="1207549" y="1998949"/>
                </a:lnTo>
                <a:lnTo>
                  <a:pt x="1214756" y="1996935"/>
                </a:lnTo>
                <a:lnTo>
                  <a:pt x="1213548" y="1992611"/>
                </a:lnTo>
                <a:lnTo>
                  <a:pt x="1212339" y="1988286"/>
                </a:lnTo>
                <a:lnTo>
                  <a:pt x="1208651" y="1986209"/>
                </a:lnTo>
                <a:lnTo>
                  <a:pt x="1207443" y="1981885"/>
                </a:lnTo>
                <a:lnTo>
                  <a:pt x="1209521" y="1978196"/>
                </a:lnTo>
                <a:lnTo>
                  <a:pt x="1202313" y="1980209"/>
                </a:lnTo>
                <a:lnTo>
                  <a:pt x="1195107" y="1982223"/>
                </a:lnTo>
                <a:lnTo>
                  <a:pt x="1195678" y="1989834"/>
                </a:lnTo>
                <a:lnTo>
                  <a:pt x="1194809" y="1997846"/>
                </a:lnTo>
                <a:lnTo>
                  <a:pt x="1170304" y="2004693"/>
                </a:lnTo>
                <a:lnTo>
                  <a:pt x="1150123" y="2010332"/>
                </a:lnTo>
                <a:lnTo>
                  <a:pt x="1126826" y="2021503"/>
                </a:lnTo>
                <a:lnTo>
                  <a:pt x="1101177" y="2013129"/>
                </a:lnTo>
                <a:lnTo>
                  <a:pt x="1077710" y="2018132"/>
                </a:lnTo>
                <a:lnTo>
                  <a:pt x="1052972" y="2029706"/>
                </a:lnTo>
                <a:lnTo>
                  <a:pt x="1027596" y="2044566"/>
                </a:lnTo>
                <a:lnTo>
                  <a:pt x="1009431" y="2057412"/>
                </a:lnTo>
                <a:lnTo>
                  <a:pt x="1006547" y="2058218"/>
                </a:lnTo>
                <a:lnTo>
                  <a:pt x="1003664" y="2059023"/>
                </a:lnTo>
                <a:lnTo>
                  <a:pt x="1001416" y="2056542"/>
                </a:lnTo>
                <a:lnTo>
                  <a:pt x="1001014" y="2055102"/>
                </a:lnTo>
                <a:lnTo>
                  <a:pt x="997326" y="2053023"/>
                </a:lnTo>
                <a:lnTo>
                  <a:pt x="993638" y="2050946"/>
                </a:lnTo>
                <a:lnTo>
                  <a:pt x="992196" y="2051349"/>
                </a:lnTo>
                <a:lnTo>
                  <a:pt x="956159" y="2061418"/>
                </a:lnTo>
                <a:lnTo>
                  <a:pt x="917811" y="2079902"/>
                </a:lnTo>
                <a:lnTo>
                  <a:pt x="876581" y="2099192"/>
                </a:lnTo>
                <a:lnTo>
                  <a:pt x="878192" y="2104958"/>
                </a:lnTo>
                <a:lnTo>
                  <a:pt x="873867" y="2106167"/>
                </a:lnTo>
                <a:lnTo>
                  <a:pt x="870179" y="2104088"/>
                </a:lnTo>
                <a:lnTo>
                  <a:pt x="852244" y="2112208"/>
                </a:lnTo>
                <a:lnTo>
                  <a:pt x="833908" y="2118885"/>
                </a:lnTo>
                <a:lnTo>
                  <a:pt x="832234" y="2124016"/>
                </a:lnTo>
                <a:lnTo>
                  <a:pt x="833844" y="2129781"/>
                </a:lnTo>
                <a:lnTo>
                  <a:pt x="828715" y="2128106"/>
                </a:lnTo>
                <a:lnTo>
                  <a:pt x="825025" y="2126029"/>
                </a:lnTo>
                <a:lnTo>
                  <a:pt x="824623" y="2124588"/>
                </a:lnTo>
                <a:lnTo>
                  <a:pt x="826700" y="2120899"/>
                </a:lnTo>
                <a:lnTo>
                  <a:pt x="823817" y="2121704"/>
                </a:lnTo>
                <a:lnTo>
                  <a:pt x="824623" y="2124588"/>
                </a:lnTo>
                <a:lnTo>
                  <a:pt x="824390" y="2129314"/>
                </a:lnTo>
                <a:lnTo>
                  <a:pt x="825196" y="2132197"/>
                </a:lnTo>
                <a:lnTo>
                  <a:pt x="819430" y="2133808"/>
                </a:lnTo>
                <a:lnTo>
                  <a:pt x="818625" y="2130925"/>
                </a:lnTo>
                <a:lnTo>
                  <a:pt x="817416" y="2126601"/>
                </a:lnTo>
                <a:lnTo>
                  <a:pt x="815169" y="2124121"/>
                </a:lnTo>
                <a:lnTo>
                  <a:pt x="801793" y="2126305"/>
                </a:lnTo>
                <a:lnTo>
                  <a:pt x="789456" y="2126643"/>
                </a:lnTo>
                <a:lnTo>
                  <a:pt x="777352" y="2122255"/>
                </a:lnTo>
                <a:lnTo>
                  <a:pt x="772794" y="2128191"/>
                </a:lnTo>
                <a:lnTo>
                  <a:pt x="765586" y="2130205"/>
                </a:lnTo>
                <a:lnTo>
                  <a:pt x="759418" y="2130373"/>
                </a:lnTo>
                <a:lnTo>
                  <a:pt x="754288" y="2128699"/>
                </a:lnTo>
                <a:lnTo>
                  <a:pt x="749390" y="2122297"/>
                </a:lnTo>
                <a:lnTo>
                  <a:pt x="745129" y="2112609"/>
                </a:lnTo>
                <a:lnTo>
                  <a:pt x="754246" y="2100738"/>
                </a:lnTo>
                <a:lnTo>
                  <a:pt x="768491" y="2090543"/>
                </a:lnTo>
                <a:lnTo>
                  <a:pt x="780489" y="2077866"/>
                </a:lnTo>
                <a:lnTo>
                  <a:pt x="790240" y="2062709"/>
                </a:lnTo>
                <a:lnTo>
                  <a:pt x="785343" y="2056307"/>
                </a:lnTo>
                <a:lnTo>
                  <a:pt x="783733" y="2050542"/>
                </a:lnTo>
                <a:lnTo>
                  <a:pt x="778836" y="2044139"/>
                </a:lnTo>
                <a:lnTo>
                  <a:pt x="774109" y="2043907"/>
                </a:lnTo>
                <a:lnTo>
                  <a:pt x="768173" y="2039349"/>
                </a:lnTo>
                <a:lnTo>
                  <a:pt x="762407" y="2040960"/>
                </a:lnTo>
                <a:lnTo>
                  <a:pt x="762576" y="2047129"/>
                </a:lnTo>
                <a:lnTo>
                  <a:pt x="760096" y="2049375"/>
                </a:lnTo>
                <a:lnTo>
                  <a:pt x="755772" y="2050583"/>
                </a:lnTo>
                <a:lnTo>
                  <a:pt x="752888" y="2051389"/>
                </a:lnTo>
                <a:lnTo>
                  <a:pt x="748564" y="2052597"/>
                </a:lnTo>
                <a:lnTo>
                  <a:pt x="745681" y="2053403"/>
                </a:lnTo>
                <a:lnTo>
                  <a:pt x="744241" y="2053805"/>
                </a:lnTo>
                <a:lnTo>
                  <a:pt x="742163" y="2057494"/>
                </a:lnTo>
                <a:lnTo>
                  <a:pt x="740086" y="2061182"/>
                </a:lnTo>
                <a:lnTo>
                  <a:pt x="741293" y="2065507"/>
                </a:lnTo>
                <a:lnTo>
                  <a:pt x="744114" y="2075597"/>
                </a:lnTo>
                <a:lnTo>
                  <a:pt x="744515" y="2077039"/>
                </a:lnTo>
                <a:lnTo>
                  <a:pt x="743074" y="2077442"/>
                </a:lnTo>
                <a:lnTo>
                  <a:pt x="742671" y="2076000"/>
                </a:lnTo>
                <a:lnTo>
                  <a:pt x="741060" y="2070234"/>
                </a:lnTo>
                <a:lnTo>
                  <a:pt x="739852" y="2065910"/>
                </a:lnTo>
                <a:lnTo>
                  <a:pt x="738644" y="2061585"/>
                </a:lnTo>
                <a:lnTo>
                  <a:pt x="737033" y="2055819"/>
                </a:lnTo>
                <a:lnTo>
                  <a:pt x="737265" y="2051092"/>
                </a:lnTo>
                <a:lnTo>
                  <a:pt x="717722" y="2053445"/>
                </a:lnTo>
                <a:lnTo>
                  <a:pt x="699851" y="2050668"/>
                </a:lnTo>
                <a:lnTo>
                  <a:pt x="680137" y="2046852"/>
                </a:lnTo>
                <a:lnTo>
                  <a:pt x="666591" y="2042867"/>
                </a:lnTo>
                <a:lnTo>
                  <a:pt x="650969" y="2042570"/>
                </a:lnTo>
                <a:lnTo>
                  <a:pt x="663369" y="2031335"/>
                </a:lnTo>
                <a:lnTo>
                  <a:pt x="678188" y="2028749"/>
                </a:lnTo>
                <a:lnTo>
                  <a:pt x="698940" y="2030720"/>
                </a:lnTo>
                <a:lnTo>
                  <a:pt x="719290" y="2031250"/>
                </a:lnTo>
                <a:lnTo>
                  <a:pt x="744432" y="2021118"/>
                </a:lnTo>
                <a:lnTo>
                  <a:pt x="747314" y="2020313"/>
                </a:lnTo>
                <a:lnTo>
                  <a:pt x="746509" y="2017429"/>
                </a:lnTo>
                <a:lnTo>
                  <a:pt x="745300" y="2013105"/>
                </a:lnTo>
                <a:lnTo>
                  <a:pt x="744092" y="2008780"/>
                </a:lnTo>
                <a:lnTo>
                  <a:pt x="742481" y="2003014"/>
                </a:lnTo>
                <a:lnTo>
                  <a:pt x="738390" y="1999495"/>
                </a:lnTo>
                <a:lnTo>
                  <a:pt x="740065" y="1994365"/>
                </a:lnTo>
                <a:lnTo>
                  <a:pt x="735571" y="1989406"/>
                </a:lnTo>
                <a:lnTo>
                  <a:pt x="732922" y="1985484"/>
                </a:lnTo>
                <a:lnTo>
                  <a:pt x="726349" y="1984212"/>
                </a:lnTo>
                <a:lnTo>
                  <a:pt x="722025" y="1985420"/>
                </a:lnTo>
                <a:lnTo>
                  <a:pt x="717701" y="1986628"/>
                </a:lnTo>
                <a:lnTo>
                  <a:pt x="710494" y="1988642"/>
                </a:lnTo>
                <a:lnTo>
                  <a:pt x="704728" y="1990253"/>
                </a:lnTo>
                <a:lnTo>
                  <a:pt x="699999" y="1990020"/>
                </a:lnTo>
                <a:lnTo>
                  <a:pt x="696312" y="1987942"/>
                </a:lnTo>
                <a:lnTo>
                  <a:pt x="697987" y="1982812"/>
                </a:lnTo>
                <a:lnTo>
                  <a:pt x="700064" y="1979124"/>
                </a:lnTo>
                <a:lnTo>
                  <a:pt x="701103" y="1977280"/>
                </a:lnTo>
                <a:lnTo>
                  <a:pt x="706868" y="1975669"/>
                </a:lnTo>
                <a:lnTo>
                  <a:pt x="711193" y="1974460"/>
                </a:lnTo>
                <a:lnTo>
                  <a:pt x="715518" y="1973252"/>
                </a:lnTo>
                <a:lnTo>
                  <a:pt x="721283" y="1971641"/>
                </a:lnTo>
                <a:lnTo>
                  <a:pt x="724803" y="1967550"/>
                </a:lnTo>
                <a:lnTo>
                  <a:pt x="726880" y="1963861"/>
                </a:lnTo>
                <a:lnTo>
                  <a:pt x="729190" y="1955446"/>
                </a:lnTo>
                <a:lnTo>
                  <a:pt x="739451" y="1958795"/>
                </a:lnTo>
                <a:lnTo>
                  <a:pt x="752826" y="1956612"/>
                </a:lnTo>
                <a:lnTo>
                  <a:pt x="768047" y="1955468"/>
                </a:lnTo>
                <a:lnTo>
                  <a:pt x="768683" y="1952181"/>
                </a:lnTo>
                <a:lnTo>
                  <a:pt x="773241" y="1946246"/>
                </a:lnTo>
                <a:lnTo>
                  <a:pt x="773474" y="1941519"/>
                </a:lnTo>
                <a:lnTo>
                  <a:pt x="771460" y="1934312"/>
                </a:lnTo>
                <a:lnTo>
                  <a:pt x="774746" y="1934947"/>
                </a:lnTo>
                <a:lnTo>
                  <a:pt x="776992" y="1937428"/>
                </a:lnTo>
                <a:lnTo>
                  <a:pt x="777799" y="1940311"/>
                </a:lnTo>
                <a:lnTo>
                  <a:pt x="777565" y="1945038"/>
                </a:lnTo>
                <a:lnTo>
                  <a:pt x="775487" y="1948726"/>
                </a:lnTo>
                <a:lnTo>
                  <a:pt x="775255" y="1953454"/>
                </a:lnTo>
                <a:lnTo>
                  <a:pt x="779579" y="1952246"/>
                </a:lnTo>
                <a:lnTo>
                  <a:pt x="786786" y="1950232"/>
                </a:lnTo>
                <a:lnTo>
                  <a:pt x="793188" y="1945335"/>
                </a:lnTo>
                <a:lnTo>
                  <a:pt x="796304" y="1939802"/>
                </a:lnTo>
                <a:lnTo>
                  <a:pt x="797979" y="1934672"/>
                </a:lnTo>
                <a:lnTo>
                  <a:pt x="797407" y="1927062"/>
                </a:lnTo>
                <a:lnTo>
                  <a:pt x="794588" y="1916972"/>
                </a:lnTo>
                <a:lnTo>
                  <a:pt x="881712" y="1889521"/>
                </a:lnTo>
                <a:lnTo>
                  <a:pt x="964979" y="1853824"/>
                </a:lnTo>
                <a:lnTo>
                  <a:pt x="1044791" y="1811322"/>
                </a:lnTo>
                <a:lnTo>
                  <a:pt x="1123161" y="1769223"/>
                </a:lnTo>
                <a:lnTo>
                  <a:pt x="1201934" y="1728566"/>
                </a:lnTo>
                <a:lnTo>
                  <a:pt x="1280241" y="1697362"/>
                </a:lnTo>
                <a:lnTo>
                  <a:pt x="1360964" y="1674808"/>
                </a:lnTo>
                <a:lnTo>
                  <a:pt x="1363847" y="1674003"/>
                </a:lnTo>
                <a:lnTo>
                  <a:pt x="1363041" y="1671120"/>
                </a:lnTo>
                <a:lnTo>
                  <a:pt x="1362236" y="1668237"/>
                </a:lnTo>
                <a:lnTo>
                  <a:pt x="1358950" y="1667601"/>
                </a:lnTo>
                <a:lnTo>
                  <a:pt x="1361029" y="1663913"/>
                </a:lnTo>
                <a:lnTo>
                  <a:pt x="1361262" y="1659186"/>
                </a:lnTo>
                <a:lnTo>
                  <a:pt x="1368235" y="1661899"/>
                </a:lnTo>
                <a:lnTo>
                  <a:pt x="1372559" y="1660691"/>
                </a:lnTo>
                <a:lnTo>
                  <a:pt x="1378961" y="1655794"/>
                </a:lnTo>
                <a:lnTo>
                  <a:pt x="1383286" y="1654585"/>
                </a:lnTo>
                <a:lnTo>
                  <a:pt x="1387207" y="1651936"/>
                </a:lnTo>
                <a:lnTo>
                  <a:pt x="1394414" y="1649923"/>
                </a:lnTo>
                <a:lnTo>
                  <a:pt x="1397701" y="1650558"/>
                </a:lnTo>
                <a:lnTo>
                  <a:pt x="1384388" y="1641846"/>
                </a:lnTo>
                <a:lnTo>
                  <a:pt x="1371415" y="1645471"/>
                </a:lnTo>
                <a:lnTo>
                  <a:pt x="1354922" y="1653186"/>
                </a:lnTo>
                <a:lnTo>
                  <a:pt x="1341716" y="1661538"/>
                </a:lnTo>
                <a:lnTo>
                  <a:pt x="1327301" y="1665566"/>
                </a:lnTo>
                <a:lnTo>
                  <a:pt x="1307757" y="1667919"/>
                </a:lnTo>
                <a:lnTo>
                  <a:pt x="1290056" y="1671310"/>
                </a:lnTo>
                <a:lnTo>
                  <a:pt x="1274602" y="1677182"/>
                </a:lnTo>
                <a:lnTo>
                  <a:pt x="1250902" y="1686912"/>
                </a:lnTo>
                <a:lnTo>
                  <a:pt x="1225762" y="1697045"/>
                </a:lnTo>
                <a:lnTo>
                  <a:pt x="1195490" y="1705503"/>
                </a:lnTo>
                <a:lnTo>
                  <a:pt x="1162336" y="1714766"/>
                </a:lnTo>
                <a:lnTo>
                  <a:pt x="1165558" y="1726297"/>
                </a:lnTo>
                <a:lnTo>
                  <a:pt x="1161870" y="1724220"/>
                </a:lnTo>
                <a:lnTo>
                  <a:pt x="1157142" y="1723987"/>
                </a:lnTo>
                <a:lnTo>
                  <a:pt x="1155129" y="1716780"/>
                </a:lnTo>
                <a:lnTo>
                  <a:pt x="1145441" y="1721040"/>
                </a:lnTo>
                <a:lnTo>
                  <a:pt x="1135350" y="1723859"/>
                </a:lnTo>
                <a:lnTo>
                  <a:pt x="1120597" y="1715549"/>
                </a:lnTo>
                <a:lnTo>
                  <a:pt x="1108259" y="1715888"/>
                </a:lnTo>
                <a:lnTo>
                  <a:pt x="1097532" y="1721994"/>
                </a:lnTo>
                <a:lnTo>
                  <a:pt x="1083924" y="1728904"/>
                </a:lnTo>
                <a:lnTo>
                  <a:pt x="1072392" y="1732126"/>
                </a:lnTo>
                <a:lnTo>
                  <a:pt x="1076780" y="1720021"/>
                </a:lnTo>
                <a:lnTo>
                  <a:pt x="1088948" y="1713514"/>
                </a:lnTo>
                <a:lnTo>
                  <a:pt x="1105843" y="1707239"/>
                </a:lnTo>
                <a:lnTo>
                  <a:pt x="1120660" y="1704654"/>
                </a:lnTo>
                <a:lnTo>
                  <a:pt x="1130114" y="1705120"/>
                </a:lnTo>
                <a:lnTo>
                  <a:pt x="1133868" y="1696301"/>
                </a:lnTo>
                <a:lnTo>
                  <a:pt x="1139867" y="1689963"/>
                </a:lnTo>
                <a:lnTo>
                  <a:pt x="1145060" y="1680742"/>
                </a:lnTo>
                <a:lnTo>
                  <a:pt x="1141372" y="1678665"/>
                </a:lnTo>
                <a:lnTo>
                  <a:pt x="1140968" y="1677223"/>
                </a:lnTo>
                <a:lnTo>
                  <a:pt x="1140163" y="1674341"/>
                </a:lnTo>
                <a:lnTo>
                  <a:pt x="1144488" y="1673132"/>
                </a:lnTo>
                <a:lnTo>
                  <a:pt x="1151461" y="1675846"/>
                </a:lnTo>
                <a:lnTo>
                  <a:pt x="1152500" y="1674001"/>
                </a:lnTo>
                <a:lnTo>
                  <a:pt x="1150889" y="1668235"/>
                </a:lnTo>
                <a:lnTo>
                  <a:pt x="1150487" y="1666794"/>
                </a:lnTo>
                <a:lnTo>
                  <a:pt x="1148876" y="1661028"/>
                </a:lnTo>
                <a:lnTo>
                  <a:pt x="1147667" y="1656703"/>
                </a:lnTo>
                <a:lnTo>
                  <a:pt x="1146862" y="1653821"/>
                </a:lnTo>
                <a:lnTo>
                  <a:pt x="1145653" y="1649495"/>
                </a:lnTo>
                <a:lnTo>
                  <a:pt x="1150614" y="1645002"/>
                </a:lnTo>
                <a:lnTo>
                  <a:pt x="1144446" y="1645171"/>
                </a:lnTo>
                <a:lnTo>
                  <a:pt x="1143003" y="1645574"/>
                </a:lnTo>
                <a:lnTo>
                  <a:pt x="1143406" y="1647016"/>
                </a:lnTo>
                <a:lnTo>
                  <a:pt x="1144212" y="1649898"/>
                </a:lnTo>
                <a:lnTo>
                  <a:pt x="1145420" y="1654224"/>
                </a:lnTo>
                <a:lnTo>
                  <a:pt x="1147031" y="1659989"/>
                </a:lnTo>
                <a:lnTo>
                  <a:pt x="1147434" y="1661431"/>
                </a:lnTo>
                <a:lnTo>
                  <a:pt x="1144551" y="1662236"/>
                </a:lnTo>
                <a:lnTo>
                  <a:pt x="1142475" y="1665924"/>
                </a:lnTo>
                <a:lnTo>
                  <a:pt x="1141032" y="1666327"/>
                </a:lnTo>
                <a:lnTo>
                  <a:pt x="1137343" y="1664250"/>
                </a:lnTo>
                <a:lnTo>
                  <a:pt x="1136941" y="1662808"/>
                </a:lnTo>
                <a:lnTo>
                  <a:pt x="1138213" y="1656237"/>
                </a:lnTo>
                <a:lnTo>
                  <a:pt x="1133316" y="1649835"/>
                </a:lnTo>
                <a:lnTo>
                  <a:pt x="1132107" y="1645511"/>
                </a:lnTo>
                <a:lnTo>
                  <a:pt x="1128419" y="1643433"/>
                </a:lnTo>
                <a:lnTo>
                  <a:pt x="1127212" y="1639109"/>
                </a:lnTo>
                <a:lnTo>
                  <a:pt x="1126406" y="1636225"/>
                </a:lnTo>
                <a:lnTo>
                  <a:pt x="1128886" y="1633979"/>
                </a:lnTo>
                <a:lnTo>
                  <a:pt x="1130964" y="1630290"/>
                </a:lnTo>
                <a:lnTo>
                  <a:pt x="1132172" y="1634614"/>
                </a:lnTo>
                <a:lnTo>
                  <a:pt x="1132977" y="1637498"/>
                </a:lnTo>
                <a:lnTo>
                  <a:pt x="1134419" y="1637095"/>
                </a:lnTo>
                <a:lnTo>
                  <a:pt x="1135225" y="1639978"/>
                </a:lnTo>
                <a:lnTo>
                  <a:pt x="1138107" y="1639172"/>
                </a:lnTo>
                <a:lnTo>
                  <a:pt x="1139316" y="1643496"/>
                </a:lnTo>
                <a:lnTo>
                  <a:pt x="1141393" y="1639809"/>
                </a:lnTo>
                <a:lnTo>
                  <a:pt x="1140990" y="1638367"/>
                </a:lnTo>
                <a:lnTo>
                  <a:pt x="1136496" y="1633406"/>
                </a:lnTo>
                <a:lnTo>
                  <a:pt x="1136095" y="1631965"/>
                </a:lnTo>
                <a:lnTo>
                  <a:pt x="1134483" y="1626199"/>
                </a:lnTo>
                <a:lnTo>
                  <a:pt x="1134080" y="1624757"/>
                </a:lnTo>
                <a:lnTo>
                  <a:pt x="1136157" y="1621069"/>
                </a:lnTo>
                <a:lnTo>
                  <a:pt x="1140078" y="1618419"/>
                </a:lnTo>
                <a:lnTo>
                  <a:pt x="1140482" y="1619861"/>
                </a:lnTo>
                <a:lnTo>
                  <a:pt x="1141288" y="1622744"/>
                </a:lnTo>
                <a:lnTo>
                  <a:pt x="1138807" y="1624991"/>
                </a:lnTo>
                <a:lnTo>
                  <a:pt x="1139613" y="1627874"/>
                </a:lnTo>
                <a:lnTo>
                  <a:pt x="1141689" y="1624186"/>
                </a:lnTo>
                <a:lnTo>
                  <a:pt x="1143365" y="1619056"/>
                </a:lnTo>
                <a:lnTo>
                  <a:pt x="1142157" y="1614731"/>
                </a:lnTo>
                <a:lnTo>
                  <a:pt x="1140949" y="1610407"/>
                </a:lnTo>
                <a:lnTo>
                  <a:pt x="1136051" y="1604004"/>
                </a:lnTo>
                <a:lnTo>
                  <a:pt x="1134440" y="1598238"/>
                </a:lnTo>
                <a:lnTo>
                  <a:pt x="1132426" y="1591031"/>
                </a:lnTo>
                <a:lnTo>
                  <a:pt x="1125176" y="1565084"/>
                </a:lnTo>
                <a:lnTo>
                  <a:pt x="1120811" y="1538332"/>
                </a:lnTo>
                <a:lnTo>
                  <a:pt x="1113603" y="1540346"/>
                </a:lnTo>
                <a:lnTo>
                  <a:pt x="1105590" y="1539477"/>
                </a:lnTo>
                <a:lnTo>
                  <a:pt x="1103174" y="1530827"/>
                </a:lnTo>
                <a:lnTo>
                  <a:pt x="1095797" y="1526673"/>
                </a:lnTo>
                <a:lnTo>
                  <a:pt x="1088186" y="1527245"/>
                </a:lnTo>
                <a:lnTo>
                  <a:pt x="1079941" y="1531103"/>
                </a:lnTo>
                <a:lnTo>
                  <a:pt x="1069850" y="1533923"/>
                </a:lnTo>
                <a:lnTo>
                  <a:pt x="1062240" y="1534494"/>
                </a:lnTo>
                <a:lnTo>
                  <a:pt x="1058784" y="1527691"/>
                </a:lnTo>
                <a:lnTo>
                  <a:pt x="1086576" y="1521479"/>
                </a:lnTo>
                <a:lnTo>
                  <a:pt x="1109872" y="1510308"/>
                </a:lnTo>
                <a:lnTo>
                  <a:pt x="1109469" y="1508867"/>
                </a:lnTo>
                <a:lnTo>
                  <a:pt x="1112353" y="1508062"/>
                </a:lnTo>
                <a:lnTo>
                  <a:pt x="1114196" y="1509100"/>
                </a:lnTo>
                <a:lnTo>
                  <a:pt x="1136689" y="1495046"/>
                </a:lnTo>
                <a:lnTo>
                  <a:pt x="1156298" y="1481796"/>
                </a:lnTo>
                <a:lnTo>
                  <a:pt x="1178153" y="1471028"/>
                </a:lnTo>
                <a:lnTo>
                  <a:pt x="1208191" y="1467297"/>
                </a:lnTo>
                <a:lnTo>
                  <a:pt x="1210671" y="1465051"/>
                </a:lnTo>
                <a:lnTo>
                  <a:pt x="1211306" y="1461765"/>
                </a:lnTo>
                <a:lnTo>
                  <a:pt x="1210501" y="1458883"/>
                </a:lnTo>
                <a:lnTo>
                  <a:pt x="1212981" y="1456635"/>
                </a:lnTo>
                <a:lnTo>
                  <a:pt x="1209292" y="1454558"/>
                </a:lnTo>
                <a:lnTo>
                  <a:pt x="1218174" y="1447414"/>
                </a:lnTo>
                <a:lnTo>
                  <a:pt x="1229707" y="1444192"/>
                </a:lnTo>
                <a:lnTo>
                  <a:pt x="1246199" y="1436476"/>
                </a:lnTo>
                <a:lnTo>
                  <a:pt x="1257731" y="1433253"/>
                </a:lnTo>
                <a:lnTo>
                  <a:pt x="1266443" y="1419941"/>
                </a:lnTo>
                <a:lnTo>
                  <a:pt x="1281600" y="1429693"/>
                </a:lnTo>
                <a:lnTo>
                  <a:pt x="1297222" y="1429990"/>
                </a:lnTo>
                <a:lnTo>
                  <a:pt x="1310832" y="1423079"/>
                </a:lnTo>
                <a:lnTo>
                  <a:pt x="1324038" y="1414727"/>
                </a:lnTo>
                <a:lnTo>
                  <a:pt x="1340129" y="1405569"/>
                </a:lnTo>
                <a:lnTo>
                  <a:pt x="1352933" y="1395776"/>
                </a:lnTo>
                <a:lnTo>
                  <a:pt x="1381699" y="1398617"/>
                </a:lnTo>
                <a:lnTo>
                  <a:pt x="1412774" y="1393043"/>
                </a:lnTo>
                <a:lnTo>
                  <a:pt x="1449215" y="1384415"/>
                </a:lnTo>
                <a:lnTo>
                  <a:pt x="1485252" y="1374346"/>
                </a:lnTo>
                <a:lnTo>
                  <a:pt x="1519848" y="1364680"/>
                </a:lnTo>
                <a:lnTo>
                  <a:pt x="1555248" y="1357897"/>
                </a:lnTo>
                <a:lnTo>
                  <a:pt x="1582404" y="1354972"/>
                </a:lnTo>
                <a:lnTo>
                  <a:pt x="1584713" y="1346556"/>
                </a:lnTo>
                <a:lnTo>
                  <a:pt x="1591519" y="1343101"/>
                </a:lnTo>
                <a:lnTo>
                  <a:pt x="1601609" y="1340282"/>
                </a:lnTo>
                <a:lnTo>
                  <a:pt x="1612336" y="1334176"/>
                </a:lnTo>
                <a:lnTo>
                  <a:pt x="1621049" y="1320864"/>
                </a:lnTo>
                <a:lnTo>
                  <a:pt x="1619775" y="1327436"/>
                </a:lnTo>
                <a:lnTo>
                  <a:pt x="1620179" y="1328877"/>
                </a:lnTo>
                <a:lnTo>
                  <a:pt x="1620348" y="1335046"/>
                </a:lnTo>
                <a:lnTo>
                  <a:pt x="1618674" y="1340176"/>
                </a:lnTo>
                <a:lnTo>
                  <a:pt x="1647801" y="1316498"/>
                </a:lnTo>
                <a:lnTo>
                  <a:pt x="1676694" y="1297547"/>
                </a:lnTo>
                <a:lnTo>
                  <a:pt x="1704548" y="1280440"/>
                </a:lnTo>
                <a:lnTo>
                  <a:pt x="1731428" y="1254282"/>
                </a:lnTo>
                <a:lnTo>
                  <a:pt x="1731025" y="1252840"/>
                </a:lnTo>
                <a:lnTo>
                  <a:pt x="1727337" y="1250763"/>
                </a:lnTo>
                <a:lnTo>
                  <a:pt x="1724454" y="1251569"/>
                </a:lnTo>
                <a:lnTo>
                  <a:pt x="1720130" y="1252777"/>
                </a:lnTo>
                <a:lnTo>
                  <a:pt x="1716611" y="1256868"/>
                </a:lnTo>
                <a:lnTo>
                  <a:pt x="1713727" y="1257673"/>
                </a:lnTo>
                <a:lnTo>
                  <a:pt x="1710845" y="1258479"/>
                </a:lnTo>
                <a:lnTo>
                  <a:pt x="1708597" y="1255999"/>
                </a:lnTo>
                <a:lnTo>
                  <a:pt x="1704909" y="1253921"/>
                </a:lnTo>
                <a:lnTo>
                  <a:pt x="1703701" y="1249597"/>
                </a:lnTo>
                <a:lnTo>
                  <a:pt x="1733972" y="1241139"/>
                </a:lnTo>
                <a:lnTo>
                  <a:pt x="1758477" y="1234292"/>
                </a:lnTo>
                <a:lnTo>
                  <a:pt x="1778891" y="1223926"/>
                </a:lnTo>
                <a:lnTo>
                  <a:pt x="1796486" y="1203470"/>
                </a:lnTo>
                <a:lnTo>
                  <a:pt x="1799136" y="1207392"/>
                </a:lnTo>
                <a:lnTo>
                  <a:pt x="1803227" y="1210911"/>
                </a:lnTo>
                <a:lnTo>
                  <a:pt x="1808357" y="1212586"/>
                </a:lnTo>
                <a:lnTo>
                  <a:pt x="1814927" y="1213858"/>
                </a:lnTo>
                <a:lnTo>
                  <a:pt x="1819655" y="1214091"/>
                </a:lnTo>
                <a:lnTo>
                  <a:pt x="1822135" y="1211844"/>
                </a:lnTo>
                <a:lnTo>
                  <a:pt x="1821330" y="1208961"/>
                </a:lnTo>
                <a:lnTo>
                  <a:pt x="1821965" y="1205675"/>
                </a:lnTo>
                <a:lnTo>
                  <a:pt x="1820758" y="1201350"/>
                </a:lnTo>
                <a:lnTo>
                  <a:pt x="1819952" y="1198468"/>
                </a:lnTo>
                <a:lnTo>
                  <a:pt x="1822432" y="1196221"/>
                </a:lnTo>
                <a:lnTo>
                  <a:pt x="1823069" y="1192935"/>
                </a:lnTo>
                <a:lnTo>
                  <a:pt x="1828836" y="1191324"/>
                </a:lnTo>
                <a:lnTo>
                  <a:pt x="1830043" y="1195649"/>
                </a:lnTo>
                <a:lnTo>
                  <a:pt x="1830847" y="1198531"/>
                </a:lnTo>
                <a:lnTo>
                  <a:pt x="1831654" y="1201415"/>
                </a:lnTo>
                <a:lnTo>
                  <a:pt x="1829174" y="1203661"/>
                </a:lnTo>
                <a:lnTo>
                  <a:pt x="1827096" y="1207350"/>
                </a:lnTo>
                <a:lnTo>
                  <a:pt x="1826460" y="1210636"/>
                </a:lnTo>
                <a:lnTo>
                  <a:pt x="1826863" y="1212077"/>
                </a:lnTo>
                <a:lnTo>
                  <a:pt x="1840068" y="1203726"/>
                </a:lnTo>
                <a:lnTo>
                  <a:pt x="1853679" y="1196814"/>
                </a:lnTo>
                <a:lnTo>
                  <a:pt x="1872418" y="1191579"/>
                </a:lnTo>
                <a:lnTo>
                  <a:pt x="1869132" y="1190943"/>
                </a:lnTo>
                <a:lnTo>
                  <a:pt x="1866080" y="1185580"/>
                </a:lnTo>
                <a:lnTo>
                  <a:pt x="1862793" y="1184944"/>
                </a:lnTo>
                <a:lnTo>
                  <a:pt x="1861585" y="1180619"/>
                </a:lnTo>
                <a:lnTo>
                  <a:pt x="1859975" y="1174853"/>
                </a:lnTo>
                <a:lnTo>
                  <a:pt x="1857960" y="1167646"/>
                </a:lnTo>
                <a:lnTo>
                  <a:pt x="1853637" y="1168854"/>
                </a:lnTo>
                <a:lnTo>
                  <a:pt x="1850754" y="1169660"/>
                </a:lnTo>
                <a:lnTo>
                  <a:pt x="1848675" y="1173348"/>
                </a:lnTo>
                <a:lnTo>
                  <a:pt x="1848444" y="1178075"/>
                </a:lnTo>
                <a:lnTo>
                  <a:pt x="1846366" y="1181764"/>
                </a:lnTo>
                <a:lnTo>
                  <a:pt x="1844288" y="1185452"/>
                </a:lnTo>
                <a:lnTo>
                  <a:pt x="1842847" y="1185855"/>
                </a:lnTo>
                <a:lnTo>
                  <a:pt x="1834834" y="1184986"/>
                </a:lnTo>
                <a:lnTo>
                  <a:pt x="1837950" y="1179453"/>
                </a:lnTo>
                <a:lnTo>
                  <a:pt x="1840663" y="1172479"/>
                </a:lnTo>
                <a:lnTo>
                  <a:pt x="1846026" y="1169426"/>
                </a:lnTo>
                <a:lnTo>
                  <a:pt x="1848741" y="1162451"/>
                </a:lnTo>
                <a:lnTo>
                  <a:pt x="1855545" y="1158997"/>
                </a:lnTo>
                <a:lnTo>
                  <a:pt x="1858257" y="1152023"/>
                </a:lnTo>
                <a:lnTo>
                  <a:pt x="1859933" y="1146893"/>
                </a:lnTo>
                <a:lnTo>
                  <a:pt x="1859361" y="1139282"/>
                </a:lnTo>
                <a:lnTo>
                  <a:pt x="1863049" y="1141360"/>
                </a:lnTo>
                <a:lnTo>
                  <a:pt x="1866335" y="1141995"/>
                </a:lnTo>
                <a:lnTo>
                  <a:pt x="1867946" y="1147762"/>
                </a:lnTo>
                <a:lnTo>
                  <a:pt x="1866271" y="1152892"/>
                </a:lnTo>
                <a:lnTo>
                  <a:pt x="1864194" y="1156581"/>
                </a:lnTo>
                <a:lnTo>
                  <a:pt x="1863155" y="1158424"/>
                </a:lnTo>
                <a:lnTo>
                  <a:pt x="1860272" y="1159230"/>
                </a:lnTo>
                <a:lnTo>
                  <a:pt x="1867988" y="1175723"/>
                </a:lnTo>
                <a:lnTo>
                  <a:pt x="1877208" y="1180916"/>
                </a:lnTo>
                <a:lnTo>
                  <a:pt x="1889949" y="1182018"/>
                </a:lnTo>
                <a:lnTo>
                  <a:pt x="1899234" y="1176317"/>
                </a:lnTo>
                <a:lnTo>
                  <a:pt x="1905465" y="1165251"/>
                </a:lnTo>
                <a:lnTo>
                  <a:pt x="1904661" y="1162368"/>
                </a:lnTo>
                <a:lnTo>
                  <a:pt x="1903219" y="1162771"/>
                </a:lnTo>
                <a:lnTo>
                  <a:pt x="1900337" y="1163577"/>
                </a:lnTo>
                <a:lnTo>
                  <a:pt x="1897453" y="1164382"/>
                </a:lnTo>
                <a:lnTo>
                  <a:pt x="1896012" y="1164784"/>
                </a:lnTo>
                <a:lnTo>
                  <a:pt x="1896244" y="1160057"/>
                </a:lnTo>
                <a:lnTo>
                  <a:pt x="1900802" y="1154122"/>
                </a:lnTo>
                <a:lnTo>
                  <a:pt x="1900633" y="1147953"/>
                </a:lnTo>
                <a:lnTo>
                  <a:pt x="1902307" y="1142823"/>
                </a:lnTo>
                <a:lnTo>
                  <a:pt x="1903983" y="1137693"/>
                </a:lnTo>
                <a:lnTo>
                  <a:pt x="1907502" y="1133602"/>
                </a:lnTo>
                <a:lnTo>
                  <a:pt x="1910321" y="1143693"/>
                </a:lnTo>
                <a:lnTo>
                  <a:pt x="1912335" y="1150900"/>
                </a:lnTo>
                <a:lnTo>
                  <a:pt x="1918673" y="1156899"/>
                </a:lnTo>
                <a:lnTo>
                  <a:pt x="1925011" y="1162898"/>
                </a:lnTo>
                <a:lnTo>
                  <a:pt x="1932387" y="1167053"/>
                </a:lnTo>
                <a:lnTo>
                  <a:pt x="1942711" y="1159507"/>
                </a:lnTo>
                <a:lnTo>
                  <a:pt x="1956723" y="1154038"/>
                </a:lnTo>
                <a:lnTo>
                  <a:pt x="1971138" y="1150010"/>
                </a:lnTo>
                <a:lnTo>
                  <a:pt x="1981059" y="1141022"/>
                </a:lnTo>
                <a:lnTo>
                  <a:pt x="1977774" y="1140386"/>
                </a:lnTo>
                <a:lnTo>
                  <a:pt x="1975527" y="1137906"/>
                </a:lnTo>
                <a:lnTo>
                  <a:pt x="1972643" y="1138711"/>
                </a:lnTo>
                <a:lnTo>
                  <a:pt x="1968319" y="1139919"/>
                </a:lnTo>
                <a:lnTo>
                  <a:pt x="1963995" y="1141128"/>
                </a:lnTo>
                <a:lnTo>
                  <a:pt x="1961111" y="1141933"/>
                </a:lnTo>
                <a:lnTo>
                  <a:pt x="1956788" y="1143141"/>
                </a:lnTo>
                <a:lnTo>
                  <a:pt x="1953903" y="1143947"/>
                </a:lnTo>
                <a:lnTo>
                  <a:pt x="1950216" y="1141870"/>
                </a:lnTo>
                <a:lnTo>
                  <a:pt x="1949008" y="1137545"/>
                </a:lnTo>
                <a:lnTo>
                  <a:pt x="1947800" y="1133221"/>
                </a:lnTo>
                <a:lnTo>
                  <a:pt x="1954774" y="1135934"/>
                </a:lnTo>
                <a:lnTo>
                  <a:pt x="1962786" y="1136803"/>
                </a:lnTo>
                <a:lnTo>
                  <a:pt x="1967111" y="1135595"/>
                </a:lnTo>
                <a:lnTo>
                  <a:pt x="1970630" y="1131504"/>
                </a:lnTo>
                <a:lnTo>
                  <a:pt x="1972708" y="1127815"/>
                </a:lnTo>
                <a:lnTo>
                  <a:pt x="1975824" y="1122283"/>
                </a:lnTo>
                <a:lnTo>
                  <a:pt x="1978940" y="1116750"/>
                </a:lnTo>
                <a:lnTo>
                  <a:pt x="1983094" y="1109373"/>
                </a:lnTo>
                <a:lnTo>
                  <a:pt x="1987354" y="1119061"/>
                </a:lnTo>
                <a:lnTo>
                  <a:pt x="1998654" y="1120566"/>
                </a:lnTo>
                <a:lnTo>
                  <a:pt x="2013874" y="1119422"/>
                </a:lnTo>
                <a:lnTo>
                  <a:pt x="2028523" y="1110667"/>
                </a:lnTo>
                <a:lnTo>
                  <a:pt x="2038677" y="1096952"/>
                </a:lnTo>
                <a:lnTo>
                  <a:pt x="2041855" y="1080523"/>
                </a:lnTo>
                <a:lnTo>
                  <a:pt x="2046181" y="1079315"/>
                </a:lnTo>
                <a:lnTo>
                  <a:pt x="2049869" y="1081392"/>
                </a:lnTo>
                <a:lnTo>
                  <a:pt x="2054597" y="1081625"/>
                </a:lnTo>
                <a:lnTo>
                  <a:pt x="2056844" y="1084105"/>
                </a:lnTo>
                <a:lnTo>
                  <a:pt x="2060531" y="1086183"/>
                </a:lnTo>
                <a:lnTo>
                  <a:pt x="2063818" y="1086818"/>
                </a:lnTo>
                <a:lnTo>
                  <a:pt x="2065258" y="1086416"/>
                </a:lnTo>
                <a:lnTo>
                  <a:pt x="2067739" y="1084170"/>
                </a:lnTo>
                <a:lnTo>
                  <a:pt x="2066128" y="1078403"/>
                </a:lnTo>
                <a:lnTo>
                  <a:pt x="2076155" y="1086480"/>
                </a:lnTo>
                <a:lnTo>
                  <a:pt x="2088895" y="1087583"/>
                </a:lnTo>
                <a:lnTo>
                  <a:pt x="2101869" y="1083958"/>
                </a:lnTo>
                <a:lnTo>
                  <a:pt x="2114206" y="1083618"/>
                </a:lnTo>
                <a:lnTo>
                  <a:pt x="2112998" y="1079294"/>
                </a:lnTo>
                <a:lnTo>
                  <a:pt x="2109310" y="1077217"/>
                </a:lnTo>
                <a:lnTo>
                  <a:pt x="2105620" y="1075139"/>
                </a:lnTo>
                <a:lnTo>
                  <a:pt x="2104179" y="1075542"/>
                </a:lnTo>
                <a:lnTo>
                  <a:pt x="2108101" y="1072892"/>
                </a:lnTo>
                <a:lnTo>
                  <a:pt x="2115711" y="1072320"/>
                </a:lnTo>
                <a:lnTo>
                  <a:pt x="2129256" y="1076306"/>
                </a:lnTo>
                <a:lnTo>
                  <a:pt x="2140152" y="1076369"/>
                </a:lnTo>
                <a:lnTo>
                  <a:pt x="2150244" y="1073549"/>
                </a:lnTo>
                <a:lnTo>
                  <a:pt x="2155670" y="1059602"/>
                </a:lnTo>
                <a:lnTo>
                  <a:pt x="2156878" y="1063926"/>
                </a:lnTo>
                <a:lnTo>
                  <a:pt x="2157683" y="1066809"/>
                </a:lnTo>
                <a:lnTo>
                  <a:pt x="2160970" y="1067445"/>
                </a:lnTo>
                <a:lnTo>
                  <a:pt x="2162008" y="1065600"/>
                </a:lnTo>
                <a:lnTo>
                  <a:pt x="2161202" y="1062718"/>
                </a:lnTo>
                <a:lnTo>
                  <a:pt x="2160398" y="1059834"/>
                </a:lnTo>
                <a:lnTo>
                  <a:pt x="2162072" y="1054704"/>
                </a:lnTo>
                <a:lnTo>
                  <a:pt x="2164149" y="1051016"/>
                </a:lnTo>
                <a:lnTo>
                  <a:pt x="2169279" y="1052691"/>
                </a:lnTo>
                <a:lnTo>
                  <a:pt x="2170086" y="1055574"/>
                </a:lnTo>
                <a:lnTo>
                  <a:pt x="2170487" y="1057015"/>
                </a:lnTo>
                <a:lnTo>
                  <a:pt x="2172098" y="1062781"/>
                </a:lnTo>
                <a:lnTo>
                  <a:pt x="2174112" y="1069989"/>
                </a:lnTo>
                <a:lnTo>
                  <a:pt x="2182888" y="1045780"/>
                </a:lnTo>
                <a:lnTo>
                  <a:pt x="2198003" y="1027572"/>
                </a:lnTo>
                <a:lnTo>
                  <a:pt x="2198406" y="1029013"/>
                </a:lnTo>
                <a:lnTo>
                  <a:pt x="2202497" y="1032532"/>
                </a:lnTo>
                <a:lnTo>
                  <a:pt x="2203303" y="1035415"/>
                </a:lnTo>
                <a:lnTo>
                  <a:pt x="2208835" y="1038531"/>
                </a:lnTo>
                <a:lnTo>
                  <a:pt x="2213964" y="1040205"/>
                </a:lnTo>
                <a:lnTo>
                  <a:pt x="2221172" y="1038192"/>
                </a:lnTo>
                <a:lnTo>
                  <a:pt x="2214834" y="1032193"/>
                </a:lnTo>
                <a:lnTo>
                  <a:pt x="2213626" y="1027868"/>
                </a:lnTo>
                <a:lnTo>
                  <a:pt x="2212418" y="1023544"/>
                </a:lnTo>
                <a:lnTo>
                  <a:pt x="2214495" y="1019855"/>
                </a:lnTo>
                <a:lnTo>
                  <a:pt x="2218819" y="1018647"/>
                </a:lnTo>
                <a:lnTo>
                  <a:pt x="2223144" y="1017438"/>
                </a:lnTo>
                <a:lnTo>
                  <a:pt x="2226026" y="1016633"/>
                </a:lnTo>
                <a:lnTo>
                  <a:pt x="2231157" y="1018308"/>
                </a:lnTo>
                <a:lnTo>
                  <a:pt x="2235248" y="1021827"/>
                </a:lnTo>
                <a:lnTo>
                  <a:pt x="2239340" y="1025346"/>
                </a:lnTo>
                <a:lnTo>
                  <a:pt x="2239975" y="1022061"/>
                </a:lnTo>
                <a:lnTo>
                  <a:pt x="2242456" y="1019813"/>
                </a:lnTo>
                <a:lnTo>
                  <a:pt x="2243091" y="1016528"/>
                </a:lnTo>
                <a:lnTo>
                  <a:pt x="2245572" y="1014281"/>
                </a:lnTo>
                <a:lnTo>
                  <a:pt x="2243961" y="1008515"/>
                </a:lnTo>
                <a:lnTo>
                  <a:pt x="2243557" y="1007073"/>
                </a:lnTo>
                <a:lnTo>
                  <a:pt x="2248285" y="1007306"/>
                </a:lnTo>
                <a:lnTo>
                  <a:pt x="2251973" y="1009383"/>
                </a:lnTo>
                <a:lnTo>
                  <a:pt x="2257104" y="1011058"/>
                </a:lnTo>
                <a:lnTo>
                  <a:pt x="2262870" y="1009448"/>
                </a:lnTo>
                <a:lnTo>
                  <a:pt x="2267194" y="1008240"/>
                </a:lnTo>
                <a:lnTo>
                  <a:pt x="2271518" y="1007031"/>
                </a:lnTo>
                <a:lnTo>
                  <a:pt x="2275674" y="999654"/>
                </a:lnTo>
                <a:lnTo>
                  <a:pt x="2275102" y="992044"/>
                </a:lnTo>
                <a:lnTo>
                  <a:pt x="2295217" y="997301"/>
                </a:lnTo>
                <a:lnTo>
                  <a:pt x="2313958" y="992065"/>
                </a:lnTo>
                <a:lnTo>
                  <a:pt x="2329241" y="980025"/>
                </a:lnTo>
                <a:lnTo>
                  <a:pt x="2337552" y="965270"/>
                </a:lnTo>
                <a:lnTo>
                  <a:pt x="2340731" y="948843"/>
                </a:lnTo>
                <a:lnTo>
                  <a:pt x="2341367" y="945557"/>
                </a:lnTo>
                <a:lnTo>
                  <a:pt x="2344250" y="944751"/>
                </a:lnTo>
                <a:lnTo>
                  <a:pt x="2348574" y="943543"/>
                </a:lnTo>
                <a:lnTo>
                  <a:pt x="2352263" y="945621"/>
                </a:lnTo>
                <a:lnTo>
                  <a:pt x="2356588" y="944413"/>
                </a:lnTo>
                <a:lnTo>
                  <a:pt x="2362757" y="944242"/>
                </a:lnTo>
                <a:lnTo>
                  <a:pt x="2365004" y="946723"/>
                </a:lnTo>
                <a:lnTo>
                  <a:pt x="2367888" y="945917"/>
                </a:lnTo>
                <a:lnTo>
                  <a:pt x="2369964" y="942229"/>
                </a:lnTo>
                <a:lnTo>
                  <a:pt x="2369561" y="940788"/>
                </a:lnTo>
                <a:lnTo>
                  <a:pt x="2367950" y="935022"/>
                </a:lnTo>
                <a:lnTo>
                  <a:pt x="2368989" y="933177"/>
                </a:lnTo>
                <a:lnTo>
                  <a:pt x="2368183" y="930295"/>
                </a:lnTo>
                <a:lnTo>
                  <a:pt x="2371066" y="929489"/>
                </a:lnTo>
                <a:lnTo>
                  <a:pt x="2375392" y="928280"/>
                </a:lnTo>
                <a:lnTo>
                  <a:pt x="2351119" y="930400"/>
                </a:lnTo>
                <a:lnTo>
                  <a:pt x="2325979" y="940532"/>
                </a:lnTo>
                <a:lnTo>
                  <a:pt x="2297552" y="950029"/>
                </a:lnTo>
                <a:lnTo>
                  <a:pt x="2300200" y="953951"/>
                </a:lnTo>
                <a:lnTo>
                  <a:pt x="2304694" y="958912"/>
                </a:lnTo>
                <a:lnTo>
                  <a:pt x="2309019" y="957704"/>
                </a:lnTo>
                <a:lnTo>
                  <a:pt x="2315188" y="957534"/>
                </a:lnTo>
                <a:lnTo>
                  <a:pt x="2316628" y="957131"/>
                </a:lnTo>
                <a:lnTo>
                  <a:pt x="2323201" y="958403"/>
                </a:lnTo>
                <a:lnTo>
                  <a:pt x="2325850" y="962325"/>
                </a:lnTo>
                <a:lnTo>
                  <a:pt x="2327461" y="968090"/>
                </a:lnTo>
                <a:lnTo>
                  <a:pt x="2323137" y="969298"/>
                </a:lnTo>
                <a:lnTo>
                  <a:pt x="2318811" y="970507"/>
                </a:lnTo>
                <a:lnTo>
                  <a:pt x="2313449" y="973559"/>
                </a:lnTo>
                <a:lnTo>
                  <a:pt x="2313618" y="979728"/>
                </a:lnTo>
                <a:lnTo>
                  <a:pt x="2314021" y="981170"/>
                </a:lnTo>
                <a:lnTo>
                  <a:pt x="2312750" y="987741"/>
                </a:lnTo>
                <a:lnTo>
                  <a:pt x="2308829" y="990390"/>
                </a:lnTo>
                <a:lnTo>
                  <a:pt x="2303062" y="992002"/>
                </a:lnTo>
                <a:lnTo>
                  <a:pt x="2298736" y="993210"/>
                </a:lnTo>
                <a:lnTo>
                  <a:pt x="2297529" y="988886"/>
                </a:lnTo>
                <a:lnTo>
                  <a:pt x="2299607" y="985197"/>
                </a:lnTo>
                <a:lnTo>
                  <a:pt x="2303931" y="983989"/>
                </a:lnTo>
                <a:lnTo>
                  <a:pt x="2306814" y="983184"/>
                </a:lnTo>
                <a:lnTo>
                  <a:pt x="2292292" y="970147"/>
                </a:lnTo>
                <a:lnTo>
                  <a:pt x="2274254" y="961200"/>
                </a:lnTo>
                <a:lnTo>
                  <a:pt x="2256787" y="959865"/>
                </a:lnTo>
                <a:lnTo>
                  <a:pt x="2234995" y="959737"/>
                </a:lnTo>
                <a:lnTo>
                  <a:pt x="2246759" y="951788"/>
                </a:lnTo>
                <a:lnTo>
                  <a:pt x="2261174" y="947761"/>
                </a:lnTo>
                <a:lnTo>
                  <a:pt x="2273915" y="948863"/>
                </a:lnTo>
                <a:lnTo>
                  <a:pt x="2284577" y="953654"/>
                </a:lnTo>
                <a:lnTo>
                  <a:pt x="2292653" y="943627"/>
                </a:lnTo>
                <a:lnTo>
                  <a:pt x="2302977" y="936081"/>
                </a:lnTo>
                <a:lnTo>
                  <a:pt x="2315145" y="929573"/>
                </a:lnTo>
                <a:lnTo>
                  <a:pt x="2325469" y="922027"/>
                </a:lnTo>
                <a:lnTo>
                  <a:pt x="2332910" y="915286"/>
                </a:lnTo>
                <a:lnTo>
                  <a:pt x="2337297" y="903182"/>
                </a:lnTo>
                <a:lnTo>
                  <a:pt x="2332464" y="885884"/>
                </a:lnTo>
                <a:lnTo>
                  <a:pt x="2348490" y="887622"/>
                </a:lnTo>
                <a:lnTo>
                  <a:pt x="2357774" y="881920"/>
                </a:lnTo>
                <a:lnTo>
                  <a:pt x="2364410" y="872296"/>
                </a:lnTo>
                <a:lnTo>
                  <a:pt x="2371279" y="857945"/>
                </a:lnTo>
                <a:lnTo>
                  <a:pt x="2378550" y="845035"/>
                </a:lnTo>
                <a:lnTo>
                  <a:pt x="2384887" y="851035"/>
                </a:lnTo>
                <a:lnTo>
                  <a:pt x="2385695" y="853917"/>
                </a:lnTo>
                <a:lnTo>
                  <a:pt x="2386902" y="858242"/>
                </a:lnTo>
                <a:lnTo>
                  <a:pt x="2384825" y="861931"/>
                </a:lnTo>
                <a:lnTo>
                  <a:pt x="2381306" y="866022"/>
                </a:lnTo>
                <a:lnTo>
                  <a:pt x="2376982" y="867230"/>
                </a:lnTo>
                <a:lnTo>
                  <a:pt x="2371618" y="870282"/>
                </a:lnTo>
                <a:lnTo>
                  <a:pt x="2370982" y="873568"/>
                </a:lnTo>
                <a:lnTo>
                  <a:pt x="2365619" y="876621"/>
                </a:lnTo>
                <a:lnTo>
                  <a:pt x="2367229" y="882386"/>
                </a:lnTo>
                <a:lnTo>
                  <a:pt x="2371320" y="885905"/>
                </a:lnTo>
                <a:lnTo>
                  <a:pt x="2374204" y="885099"/>
                </a:lnTo>
                <a:lnTo>
                  <a:pt x="2375646" y="884698"/>
                </a:lnTo>
                <a:lnTo>
                  <a:pt x="2377723" y="881009"/>
                </a:lnTo>
                <a:lnTo>
                  <a:pt x="2381644" y="878359"/>
                </a:lnTo>
                <a:lnTo>
                  <a:pt x="2383723" y="874670"/>
                </a:lnTo>
                <a:lnTo>
                  <a:pt x="2387240" y="870580"/>
                </a:lnTo>
                <a:lnTo>
                  <a:pt x="2392604" y="867527"/>
                </a:lnTo>
                <a:lnTo>
                  <a:pt x="2394046" y="867124"/>
                </a:lnTo>
                <a:lnTo>
                  <a:pt x="2401020" y="869837"/>
                </a:lnTo>
                <a:lnTo>
                  <a:pt x="2401253" y="865110"/>
                </a:lnTo>
                <a:lnTo>
                  <a:pt x="2400448" y="862227"/>
                </a:lnTo>
                <a:lnTo>
                  <a:pt x="2400044" y="860786"/>
                </a:lnTo>
                <a:lnTo>
                  <a:pt x="2396993" y="855422"/>
                </a:lnTo>
                <a:lnTo>
                  <a:pt x="2393707" y="854786"/>
                </a:lnTo>
                <a:lnTo>
                  <a:pt x="2392901" y="851904"/>
                </a:lnTo>
                <a:lnTo>
                  <a:pt x="2394576" y="846774"/>
                </a:lnTo>
                <a:lnTo>
                  <a:pt x="2415160" y="842577"/>
                </a:lnTo>
                <a:lnTo>
                  <a:pt x="2437586" y="839419"/>
                </a:lnTo>
                <a:lnTo>
                  <a:pt x="2462897" y="835454"/>
                </a:lnTo>
                <a:lnTo>
                  <a:pt x="2485962" y="829010"/>
                </a:lnTo>
                <a:lnTo>
                  <a:pt x="2501882" y="813685"/>
                </a:lnTo>
                <a:lnTo>
                  <a:pt x="2501075" y="810801"/>
                </a:lnTo>
                <a:lnTo>
                  <a:pt x="2499635" y="811204"/>
                </a:lnTo>
                <a:lnTo>
                  <a:pt x="2496348" y="810568"/>
                </a:lnTo>
                <a:lnTo>
                  <a:pt x="2492025" y="811776"/>
                </a:lnTo>
                <a:lnTo>
                  <a:pt x="2488102" y="814426"/>
                </a:lnTo>
                <a:lnTo>
                  <a:pt x="2491218" y="808893"/>
                </a:lnTo>
                <a:lnTo>
                  <a:pt x="2493297" y="805205"/>
                </a:lnTo>
                <a:lnTo>
                  <a:pt x="2494336" y="803360"/>
                </a:lnTo>
                <a:lnTo>
                  <a:pt x="2493530" y="800478"/>
                </a:lnTo>
                <a:lnTo>
                  <a:pt x="2492724" y="797594"/>
                </a:lnTo>
                <a:lnTo>
                  <a:pt x="2494399" y="792465"/>
                </a:lnTo>
                <a:lnTo>
                  <a:pt x="2495205" y="795348"/>
                </a:lnTo>
                <a:lnTo>
                  <a:pt x="2496645" y="794946"/>
                </a:lnTo>
                <a:lnTo>
                  <a:pt x="2502411" y="793335"/>
                </a:lnTo>
                <a:lnTo>
                  <a:pt x="2503852" y="792932"/>
                </a:lnTo>
                <a:lnTo>
                  <a:pt x="2506736" y="792126"/>
                </a:lnTo>
                <a:lnTo>
                  <a:pt x="2503049" y="790048"/>
                </a:lnTo>
                <a:lnTo>
                  <a:pt x="2501608" y="790450"/>
                </a:lnTo>
                <a:lnTo>
                  <a:pt x="2509450" y="785152"/>
                </a:lnTo>
                <a:lnTo>
                  <a:pt x="2524437" y="788734"/>
                </a:lnTo>
                <a:lnTo>
                  <a:pt x="2534698" y="792083"/>
                </a:lnTo>
                <a:lnTo>
                  <a:pt x="2545423" y="785979"/>
                </a:lnTo>
                <a:lnTo>
                  <a:pt x="2545190" y="790706"/>
                </a:lnTo>
                <a:lnTo>
                  <a:pt x="2543917" y="797277"/>
                </a:lnTo>
                <a:lnTo>
                  <a:pt x="2545126" y="801602"/>
                </a:lnTo>
                <a:lnTo>
                  <a:pt x="2559542" y="797574"/>
                </a:lnTo>
                <a:lnTo>
                  <a:pt x="2555853" y="795498"/>
                </a:lnTo>
                <a:lnTo>
                  <a:pt x="2553203" y="791575"/>
                </a:lnTo>
                <a:lnTo>
                  <a:pt x="2586357" y="782312"/>
                </a:lnTo>
                <a:lnTo>
                  <a:pt x="2623836" y="771841"/>
                </a:lnTo>
                <a:lnTo>
                  <a:pt x="2663391" y="757680"/>
                </a:lnTo>
                <a:lnTo>
                  <a:pt x="2700233" y="750494"/>
                </a:lnTo>
                <a:lnTo>
                  <a:pt x="2738285" y="747633"/>
                </a:lnTo>
                <a:lnTo>
                  <a:pt x="2741168" y="746828"/>
                </a:lnTo>
                <a:lnTo>
                  <a:pt x="2740362" y="743944"/>
                </a:lnTo>
                <a:lnTo>
                  <a:pt x="2739959" y="742502"/>
                </a:lnTo>
                <a:lnTo>
                  <a:pt x="2736270" y="740426"/>
                </a:lnTo>
                <a:lnTo>
                  <a:pt x="2733389" y="741231"/>
                </a:lnTo>
                <a:lnTo>
                  <a:pt x="2731140" y="738751"/>
                </a:lnTo>
                <a:lnTo>
                  <a:pt x="2726181" y="743244"/>
                </a:lnTo>
                <a:lnTo>
                  <a:pt x="2727856" y="738115"/>
                </a:lnTo>
                <a:lnTo>
                  <a:pt x="2732179" y="736907"/>
                </a:lnTo>
                <a:lnTo>
                  <a:pt x="2737140" y="732413"/>
                </a:lnTo>
                <a:lnTo>
                  <a:pt x="2742270" y="734087"/>
                </a:lnTo>
                <a:lnTo>
                  <a:pt x="2746998" y="734321"/>
                </a:lnTo>
                <a:lnTo>
                  <a:pt x="2750686" y="736398"/>
                </a:lnTo>
                <a:lnTo>
                  <a:pt x="2753336" y="740319"/>
                </a:lnTo>
                <a:lnTo>
                  <a:pt x="2768216" y="726838"/>
                </a:lnTo>
                <a:lnTo>
                  <a:pt x="2781826" y="719928"/>
                </a:lnTo>
                <a:lnTo>
                  <a:pt x="2796241" y="715900"/>
                </a:lnTo>
                <a:lnTo>
                  <a:pt x="2809851" y="708989"/>
                </a:lnTo>
                <a:lnTo>
                  <a:pt x="2827382" y="699429"/>
                </a:lnTo>
                <a:lnTo>
                  <a:pt x="2834525" y="708311"/>
                </a:lnTo>
                <a:lnTo>
                  <a:pt x="2845823" y="709816"/>
                </a:lnTo>
                <a:lnTo>
                  <a:pt x="2854472" y="707400"/>
                </a:lnTo>
                <a:lnTo>
                  <a:pt x="2866641" y="700892"/>
                </a:lnTo>
                <a:lnTo>
                  <a:pt x="2874653" y="701761"/>
                </a:lnTo>
                <a:lnTo>
                  <a:pt x="2877302" y="705683"/>
                </a:lnTo>
                <a:lnTo>
                  <a:pt x="2883875" y="706955"/>
                </a:lnTo>
                <a:lnTo>
                  <a:pt x="2884510" y="703669"/>
                </a:lnTo>
                <a:lnTo>
                  <a:pt x="2884107" y="702227"/>
                </a:lnTo>
                <a:lnTo>
                  <a:pt x="2883302" y="699345"/>
                </a:lnTo>
                <a:lnTo>
                  <a:pt x="2882498" y="696462"/>
                </a:lnTo>
                <a:lnTo>
                  <a:pt x="2879847" y="692540"/>
                </a:lnTo>
                <a:lnTo>
                  <a:pt x="2879042" y="689657"/>
                </a:lnTo>
                <a:lnTo>
                  <a:pt x="2878638" y="688216"/>
                </a:lnTo>
                <a:lnTo>
                  <a:pt x="2879274" y="684930"/>
                </a:lnTo>
                <a:lnTo>
                  <a:pt x="2890808" y="681707"/>
                </a:lnTo>
                <a:lnTo>
                  <a:pt x="2907299" y="673992"/>
                </a:lnTo>
                <a:lnTo>
                  <a:pt x="2925635" y="667315"/>
                </a:lnTo>
                <a:lnTo>
                  <a:pt x="2939245" y="660404"/>
                </a:lnTo>
                <a:lnTo>
                  <a:pt x="2934009" y="641665"/>
                </a:lnTo>
                <a:lnTo>
                  <a:pt x="2938333" y="640457"/>
                </a:lnTo>
                <a:lnTo>
                  <a:pt x="2942021" y="642534"/>
                </a:lnTo>
                <a:lnTo>
                  <a:pt x="2942424" y="643976"/>
                </a:lnTo>
                <a:lnTo>
                  <a:pt x="2943230" y="646858"/>
                </a:lnTo>
                <a:lnTo>
                  <a:pt x="2941154" y="650547"/>
                </a:lnTo>
                <a:lnTo>
                  <a:pt x="2944439" y="651183"/>
                </a:lnTo>
                <a:lnTo>
                  <a:pt x="2948127" y="653261"/>
                </a:lnTo>
                <a:lnTo>
                  <a:pt x="2948361" y="648534"/>
                </a:lnTo>
                <a:lnTo>
                  <a:pt x="2954126" y="646923"/>
                </a:lnTo>
                <a:lnTo>
                  <a:pt x="2954762" y="643636"/>
                </a:lnTo>
                <a:lnTo>
                  <a:pt x="2961334" y="644909"/>
                </a:lnTo>
                <a:lnTo>
                  <a:pt x="2965657" y="643701"/>
                </a:lnTo>
                <a:lnTo>
                  <a:pt x="2970384" y="643933"/>
                </a:lnTo>
                <a:lnTo>
                  <a:pt x="2973269" y="643128"/>
                </a:lnTo>
                <a:lnTo>
                  <a:pt x="2977191" y="640478"/>
                </a:lnTo>
                <a:lnTo>
                  <a:pt x="2978462" y="633907"/>
                </a:lnTo>
                <a:lnTo>
                  <a:pt x="2977890" y="626296"/>
                </a:lnTo>
                <a:lnTo>
                  <a:pt x="2984461" y="627569"/>
                </a:lnTo>
                <a:lnTo>
                  <a:pt x="2987111" y="631490"/>
                </a:lnTo>
                <a:lnTo>
                  <a:pt x="2987915" y="634373"/>
                </a:lnTo>
                <a:lnTo>
                  <a:pt x="2987683" y="639100"/>
                </a:lnTo>
                <a:lnTo>
                  <a:pt x="2991605" y="636451"/>
                </a:lnTo>
                <a:lnTo>
                  <a:pt x="2993681" y="632762"/>
                </a:lnTo>
                <a:lnTo>
                  <a:pt x="2997200" y="628671"/>
                </a:lnTo>
                <a:lnTo>
                  <a:pt x="3000317" y="623139"/>
                </a:lnTo>
                <a:lnTo>
                  <a:pt x="2999108" y="618814"/>
                </a:lnTo>
                <a:lnTo>
                  <a:pt x="2997498" y="613048"/>
                </a:lnTo>
                <a:lnTo>
                  <a:pt x="2995655" y="612008"/>
                </a:lnTo>
                <a:lnTo>
                  <a:pt x="2994848" y="609126"/>
                </a:lnTo>
                <a:lnTo>
                  <a:pt x="2995483" y="605840"/>
                </a:lnTo>
                <a:lnTo>
                  <a:pt x="2998367" y="605035"/>
                </a:lnTo>
                <a:lnTo>
                  <a:pt x="3001250" y="604229"/>
                </a:lnTo>
                <a:lnTo>
                  <a:pt x="3002692" y="603827"/>
                </a:lnTo>
                <a:lnTo>
                  <a:pt x="3005171" y="601580"/>
                </a:lnTo>
                <a:lnTo>
                  <a:pt x="3003560" y="595814"/>
                </a:lnTo>
                <a:lnTo>
                  <a:pt x="3003157" y="594372"/>
                </a:lnTo>
                <a:lnTo>
                  <a:pt x="3006444" y="595008"/>
                </a:lnTo>
                <a:lnTo>
                  <a:pt x="3007248" y="597891"/>
                </a:lnTo>
                <a:lnTo>
                  <a:pt x="3005575" y="603021"/>
                </a:lnTo>
                <a:lnTo>
                  <a:pt x="3007186" y="608787"/>
                </a:lnTo>
                <a:lnTo>
                  <a:pt x="3026794" y="595539"/>
                </a:lnTo>
                <a:lnTo>
                  <a:pt x="3070675" y="580170"/>
                </a:lnTo>
                <a:lnTo>
                  <a:pt x="3091089" y="569804"/>
                </a:lnTo>
                <a:lnTo>
                  <a:pt x="3089413" y="574934"/>
                </a:lnTo>
                <a:lnTo>
                  <a:pt x="3090622" y="579258"/>
                </a:lnTo>
                <a:lnTo>
                  <a:pt x="3091427" y="582142"/>
                </a:lnTo>
                <a:lnTo>
                  <a:pt x="3097999" y="583414"/>
                </a:lnTo>
                <a:lnTo>
                  <a:pt x="3097830" y="577246"/>
                </a:lnTo>
                <a:lnTo>
                  <a:pt x="3099504" y="572115"/>
                </a:lnTo>
                <a:lnTo>
                  <a:pt x="3102621" y="566582"/>
                </a:lnTo>
                <a:lnTo>
                  <a:pt x="3103893" y="560011"/>
                </a:lnTo>
                <a:lnTo>
                  <a:pt x="3105567" y="554881"/>
                </a:lnTo>
                <a:lnTo>
                  <a:pt x="3104762" y="551998"/>
                </a:lnTo>
                <a:lnTo>
                  <a:pt x="3100671" y="548479"/>
                </a:lnTo>
                <a:lnTo>
                  <a:pt x="3104591" y="545829"/>
                </a:lnTo>
                <a:lnTo>
                  <a:pt x="3108111" y="541738"/>
                </a:lnTo>
                <a:lnTo>
                  <a:pt x="3113072" y="537244"/>
                </a:lnTo>
                <a:lnTo>
                  <a:pt x="3117395" y="536037"/>
                </a:lnTo>
                <a:lnTo>
                  <a:pt x="3121083" y="538114"/>
                </a:lnTo>
                <a:lnTo>
                  <a:pt x="3121721" y="534828"/>
                </a:lnTo>
                <a:lnTo>
                  <a:pt x="3119708" y="527620"/>
                </a:lnTo>
                <a:lnTo>
                  <a:pt x="3117693" y="520413"/>
                </a:lnTo>
                <a:lnTo>
                  <a:pt x="3114471" y="508881"/>
                </a:lnTo>
                <a:lnTo>
                  <a:pt x="3101263" y="517233"/>
                </a:lnTo>
                <a:lnTo>
                  <a:pt x="3089901" y="526624"/>
                </a:lnTo>
                <a:lnTo>
                  <a:pt x="3081824" y="536650"/>
                </a:lnTo>
                <a:lnTo>
                  <a:pt x="3085853" y="551065"/>
                </a:lnTo>
                <a:lnTo>
                  <a:pt x="3082164" y="548988"/>
                </a:lnTo>
                <a:lnTo>
                  <a:pt x="3079919" y="546508"/>
                </a:lnTo>
                <a:lnTo>
                  <a:pt x="3079515" y="545066"/>
                </a:lnTo>
                <a:lnTo>
                  <a:pt x="3078709" y="542183"/>
                </a:lnTo>
                <a:lnTo>
                  <a:pt x="3075020" y="540105"/>
                </a:lnTo>
                <a:lnTo>
                  <a:pt x="3071735" y="539469"/>
                </a:lnTo>
                <a:lnTo>
                  <a:pt x="3070294" y="539873"/>
                </a:lnTo>
                <a:lnTo>
                  <a:pt x="3059737" y="552146"/>
                </a:lnTo>
                <a:lnTo>
                  <a:pt x="3049583" y="565862"/>
                </a:lnTo>
                <a:lnTo>
                  <a:pt x="3034299" y="577902"/>
                </a:lnTo>
                <a:lnTo>
                  <a:pt x="3011806" y="591956"/>
                </a:lnTo>
                <a:lnTo>
                  <a:pt x="3013079" y="585385"/>
                </a:lnTo>
                <a:lnTo>
                  <a:pt x="3015962" y="584579"/>
                </a:lnTo>
                <a:lnTo>
                  <a:pt x="3017000" y="582735"/>
                </a:lnTo>
                <a:lnTo>
                  <a:pt x="3022767" y="581124"/>
                </a:lnTo>
                <a:lnTo>
                  <a:pt x="3024207" y="580721"/>
                </a:lnTo>
                <a:lnTo>
                  <a:pt x="3026285" y="577032"/>
                </a:lnTo>
                <a:lnTo>
                  <a:pt x="3028363" y="573344"/>
                </a:lnTo>
                <a:lnTo>
                  <a:pt x="3027154" y="569020"/>
                </a:lnTo>
                <a:lnTo>
                  <a:pt x="3017065" y="571839"/>
                </a:lnTo>
                <a:lnTo>
                  <a:pt x="3003858" y="580191"/>
                </a:lnTo>
                <a:lnTo>
                  <a:pt x="2991457" y="591426"/>
                </a:lnTo>
                <a:lnTo>
                  <a:pt x="2985626" y="603932"/>
                </a:lnTo>
                <a:lnTo>
                  <a:pt x="2981536" y="600413"/>
                </a:lnTo>
                <a:lnTo>
                  <a:pt x="2977042" y="595454"/>
                </a:lnTo>
                <a:lnTo>
                  <a:pt x="2974392" y="591531"/>
                </a:lnTo>
                <a:lnTo>
                  <a:pt x="2965978" y="589220"/>
                </a:lnTo>
                <a:lnTo>
                  <a:pt x="2959977" y="595559"/>
                </a:lnTo>
                <a:lnTo>
                  <a:pt x="2949251" y="601664"/>
                </a:lnTo>
                <a:lnTo>
                  <a:pt x="2935471" y="602405"/>
                </a:lnTo>
                <a:lnTo>
                  <a:pt x="2926823" y="604822"/>
                </a:lnTo>
                <a:lnTo>
                  <a:pt x="2917941" y="611967"/>
                </a:lnTo>
                <a:lnTo>
                  <a:pt x="2914357" y="626954"/>
                </a:lnTo>
                <a:lnTo>
                  <a:pt x="2909230" y="625279"/>
                </a:lnTo>
                <a:lnTo>
                  <a:pt x="2905539" y="623201"/>
                </a:lnTo>
                <a:lnTo>
                  <a:pt x="2900812" y="622968"/>
                </a:lnTo>
                <a:lnTo>
                  <a:pt x="2897930" y="623773"/>
                </a:lnTo>
                <a:lnTo>
                  <a:pt x="2893605" y="624981"/>
                </a:lnTo>
                <a:lnTo>
                  <a:pt x="2890723" y="625787"/>
                </a:lnTo>
                <a:lnTo>
                  <a:pt x="2889684" y="627631"/>
                </a:lnTo>
                <a:lnTo>
                  <a:pt x="2891932" y="630111"/>
                </a:lnTo>
                <a:lnTo>
                  <a:pt x="2895619" y="632189"/>
                </a:lnTo>
                <a:lnTo>
                  <a:pt x="2898502" y="631384"/>
                </a:lnTo>
                <a:lnTo>
                  <a:pt x="2903229" y="631616"/>
                </a:lnTo>
                <a:lnTo>
                  <a:pt x="2905711" y="629369"/>
                </a:lnTo>
                <a:lnTo>
                  <a:pt x="2894749" y="640202"/>
                </a:lnTo>
                <a:lnTo>
                  <a:pt x="2879531" y="641346"/>
                </a:lnTo>
                <a:lnTo>
                  <a:pt x="2865984" y="637360"/>
                </a:lnTo>
                <a:lnTo>
                  <a:pt x="2852439" y="633375"/>
                </a:lnTo>
                <a:lnTo>
                  <a:pt x="2840101" y="633715"/>
                </a:lnTo>
                <a:lnTo>
                  <a:pt x="2831622" y="642299"/>
                </a:lnTo>
                <a:lnTo>
                  <a:pt x="2828740" y="643106"/>
                </a:lnTo>
                <a:lnTo>
                  <a:pt x="2827933" y="640222"/>
                </a:lnTo>
                <a:lnTo>
                  <a:pt x="2827128" y="637340"/>
                </a:lnTo>
                <a:lnTo>
                  <a:pt x="2829607" y="635093"/>
                </a:lnTo>
                <a:lnTo>
                  <a:pt x="2827996" y="629327"/>
                </a:lnTo>
                <a:lnTo>
                  <a:pt x="2830476" y="627079"/>
                </a:lnTo>
                <a:lnTo>
                  <a:pt x="2826788" y="625002"/>
                </a:lnTo>
                <a:lnTo>
                  <a:pt x="2816465" y="632548"/>
                </a:lnTo>
                <a:lnTo>
                  <a:pt x="2805739" y="638653"/>
                </a:lnTo>
                <a:lnTo>
                  <a:pt x="2792129" y="645564"/>
                </a:lnTo>
                <a:lnTo>
                  <a:pt x="2808557" y="648744"/>
                </a:lnTo>
                <a:lnTo>
                  <a:pt x="2820492" y="646963"/>
                </a:lnTo>
                <a:lnTo>
                  <a:pt x="2835713" y="645818"/>
                </a:lnTo>
                <a:lnTo>
                  <a:pt x="2827635" y="655846"/>
                </a:lnTo>
                <a:lnTo>
                  <a:pt x="2816105" y="659067"/>
                </a:lnTo>
                <a:lnTo>
                  <a:pt x="2803767" y="659406"/>
                </a:lnTo>
                <a:lnTo>
                  <a:pt x="2789352" y="663434"/>
                </a:lnTo>
                <a:lnTo>
                  <a:pt x="2780873" y="672019"/>
                </a:lnTo>
                <a:lnTo>
                  <a:pt x="2778859" y="664812"/>
                </a:lnTo>
                <a:lnTo>
                  <a:pt x="2782378" y="660720"/>
                </a:lnTo>
                <a:lnTo>
                  <a:pt x="2787338" y="656227"/>
                </a:lnTo>
                <a:lnTo>
                  <a:pt x="2781572" y="657838"/>
                </a:lnTo>
                <a:lnTo>
                  <a:pt x="2777248" y="659046"/>
                </a:lnTo>
                <a:lnTo>
                  <a:pt x="2772924" y="660255"/>
                </a:lnTo>
                <a:lnTo>
                  <a:pt x="2770041" y="661060"/>
                </a:lnTo>
                <a:lnTo>
                  <a:pt x="2768599" y="661462"/>
                </a:lnTo>
                <a:lnTo>
                  <a:pt x="2765314" y="660826"/>
                </a:lnTo>
                <a:lnTo>
                  <a:pt x="2758975" y="654828"/>
                </a:lnTo>
                <a:lnTo>
                  <a:pt x="2754078" y="648425"/>
                </a:lnTo>
                <a:lnTo>
                  <a:pt x="2749755" y="649633"/>
                </a:lnTo>
                <a:lnTo>
                  <a:pt x="2743989" y="651244"/>
                </a:lnTo>
                <a:lnTo>
                  <a:pt x="2742951" y="653088"/>
                </a:lnTo>
                <a:lnTo>
                  <a:pt x="2740871" y="656777"/>
                </a:lnTo>
                <a:lnTo>
                  <a:pt x="2741677" y="659661"/>
                </a:lnTo>
                <a:lnTo>
                  <a:pt x="2739196" y="661908"/>
                </a:lnTo>
                <a:lnTo>
                  <a:pt x="2738561" y="665193"/>
                </a:lnTo>
                <a:lnTo>
                  <a:pt x="2740807" y="667673"/>
                </a:lnTo>
                <a:lnTo>
                  <a:pt x="2744095" y="668309"/>
                </a:lnTo>
                <a:lnTo>
                  <a:pt x="2746976" y="667504"/>
                </a:lnTo>
                <a:lnTo>
                  <a:pt x="2750899" y="664854"/>
                </a:lnTo>
                <a:lnTo>
                  <a:pt x="2754418" y="660763"/>
                </a:lnTo>
                <a:lnTo>
                  <a:pt x="2756495" y="657075"/>
                </a:lnTo>
                <a:lnTo>
                  <a:pt x="2759377" y="656269"/>
                </a:lnTo>
                <a:lnTo>
                  <a:pt x="2755626" y="665087"/>
                </a:lnTo>
                <a:lnTo>
                  <a:pt x="2753314" y="673503"/>
                </a:lnTo>
                <a:lnTo>
                  <a:pt x="2751810" y="684801"/>
                </a:lnTo>
                <a:lnTo>
                  <a:pt x="2741783" y="676725"/>
                </a:lnTo>
                <a:lnTo>
                  <a:pt x="2732561" y="671531"/>
                </a:lnTo>
                <a:lnTo>
                  <a:pt x="2719822" y="670429"/>
                </a:lnTo>
                <a:lnTo>
                  <a:pt x="2706043" y="671171"/>
                </a:lnTo>
                <a:lnTo>
                  <a:pt x="2705408" y="674456"/>
                </a:lnTo>
                <a:lnTo>
                  <a:pt x="2706212" y="677340"/>
                </a:lnTo>
                <a:lnTo>
                  <a:pt x="2707420" y="681663"/>
                </a:lnTo>
                <a:lnTo>
                  <a:pt x="2708629" y="685987"/>
                </a:lnTo>
                <a:lnTo>
                  <a:pt x="2710240" y="691754"/>
                </a:lnTo>
                <a:lnTo>
                  <a:pt x="2704474" y="693365"/>
                </a:lnTo>
                <a:lnTo>
                  <a:pt x="2702226" y="690885"/>
                </a:lnTo>
                <a:lnTo>
                  <a:pt x="2698539" y="688807"/>
                </a:lnTo>
                <a:lnTo>
                  <a:pt x="2697331" y="684482"/>
                </a:lnTo>
                <a:lnTo>
                  <a:pt x="2696122" y="680158"/>
                </a:lnTo>
                <a:lnTo>
                  <a:pt x="2669073" y="700148"/>
                </a:lnTo>
                <a:lnTo>
                  <a:pt x="2635685" y="714139"/>
                </a:lnTo>
                <a:lnTo>
                  <a:pt x="2602532" y="723402"/>
                </a:lnTo>
                <a:lnTo>
                  <a:pt x="2568741" y="735951"/>
                </a:lnTo>
                <a:lnTo>
                  <a:pt x="2533509" y="748903"/>
                </a:lnTo>
                <a:lnTo>
                  <a:pt x="2506694" y="764165"/>
                </a:lnTo>
                <a:lnTo>
                  <a:pt x="2479074" y="776545"/>
                </a:lnTo>
                <a:lnTo>
                  <a:pt x="2454334" y="788118"/>
                </a:lnTo>
                <a:lnTo>
                  <a:pt x="2430868" y="793122"/>
                </a:lnTo>
                <a:lnTo>
                  <a:pt x="2418297" y="798187"/>
                </a:lnTo>
                <a:lnTo>
                  <a:pt x="2404687" y="805099"/>
                </a:lnTo>
                <a:lnTo>
                  <a:pt x="2392923" y="813047"/>
                </a:lnTo>
                <a:lnTo>
                  <a:pt x="2379314" y="819957"/>
                </a:lnTo>
                <a:lnTo>
                  <a:pt x="2366340" y="823583"/>
                </a:lnTo>
                <a:lnTo>
                  <a:pt x="2357118" y="818389"/>
                </a:lnTo>
                <a:lnTo>
                  <a:pt x="2308108" y="832083"/>
                </a:lnTo>
                <a:lnTo>
                  <a:pt x="2262384" y="846411"/>
                </a:lnTo>
                <a:lnTo>
                  <a:pt x="2222192" y="863857"/>
                </a:lnTo>
                <a:lnTo>
                  <a:pt x="2179350" y="877382"/>
                </a:lnTo>
                <a:lnTo>
                  <a:pt x="2178141" y="873058"/>
                </a:lnTo>
                <a:lnTo>
                  <a:pt x="2180218" y="869369"/>
                </a:lnTo>
                <a:lnTo>
                  <a:pt x="2180453" y="864641"/>
                </a:lnTo>
                <a:lnTo>
                  <a:pt x="2180049" y="863201"/>
                </a:lnTo>
                <a:lnTo>
                  <a:pt x="2178438" y="857435"/>
                </a:lnTo>
                <a:lnTo>
                  <a:pt x="2176595" y="856395"/>
                </a:lnTo>
                <a:lnTo>
                  <a:pt x="2173712" y="857201"/>
                </a:lnTo>
                <a:lnTo>
                  <a:pt x="2170830" y="858007"/>
                </a:lnTo>
                <a:lnTo>
                  <a:pt x="2166907" y="860656"/>
                </a:lnTo>
                <a:lnTo>
                  <a:pt x="2164023" y="861462"/>
                </a:lnTo>
                <a:lnTo>
                  <a:pt x="2159700" y="862670"/>
                </a:lnTo>
                <a:lnTo>
                  <a:pt x="2161311" y="868436"/>
                </a:lnTo>
                <a:lnTo>
                  <a:pt x="2161713" y="869877"/>
                </a:lnTo>
                <a:lnTo>
                  <a:pt x="2165402" y="871955"/>
                </a:lnTo>
                <a:lnTo>
                  <a:pt x="2166843" y="871553"/>
                </a:lnTo>
                <a:lnTo>
                  <a:pt x="2169726" y="870747"/>
                </a:lnTo>
                <a:lnTo>
                  <a:pt x="2173011" y="871382"/>
                </a:lnTo>
                <a:lnTo>
                  <a:pt x="2173817" y="874266"/>
                </a:lnTo>
                <a:lnTo>
                  <a:pt x="2175025" y="878590"/>
                </a:lnTo>
                <a:lnTo>
                  <a:pt x="2150690" y="891606"/>
                </a:lnTo>
                <a:lnTo>
                  <a:pt x="2118978" y="900466"/>
                </a:lnTo>
                <a:lnTo>
                  <a:pt x="2089109" y="910365"/>
                </a:lnTo>
                <a:lnTo>
                  <a:pt x="2061084" y="921304"/>
                </a:lnTo>
                <a:lnTo>
                  <a:pt x="2061720" y="918017"/>
                </a:lnTo>
                <a:lnTo>
                  <a:pt x="2061318" y="916577"/>
                </a:lnTo>
                <a:lnTo>
                  <a:pt x="2064202" y="915771"/>
                </a:lnTo>
                <a:lnTo>
                  <a:pt x="2066278" y="912082"/>
                </a:lnTo>
                <a:lnTo>
                  <a:pt x="2066914" y="908797"/>
                </a:lnTo>
                <a:lnTo>
                  <a:pt x="2069395" y="906549"/>
                </a:lnTo>
                <a:lnTo>
                  <a:pt x="2068589" y="903667"/>
                </a:lnTo>
                <a:lnTo>
                  <a:pt x="2064265" y="904875"/>
                </a:lnTo>
                <a:lnTo>
                  <a:pt x="2059304" y="909369"/>
                </a:lnTo>
                <a:lnTo>
                  <a:pt x="2058266" y="911213"/>
                </a:lnTo>
                <a:lnTo>
                  <a:pt x="2056188" y="914901"/>
                </a:lnTo>
                <a:lnTo>
                  <a:pt x="2055954" y="919628"/>
                </a:lnTo>
                <a:lnTo>
                  <a:pt x="2056760" y="922512"/>
                </a:lnTo>
                <a:lnTo>
                  <a:pt x="2055086" y="927642"/>
                </a:lnTo>
                <a:lnTo>
                  <a:pt x="2052203" y="928447"/>
                </a:lnTo>
                <a:lnTo>
                  <a:pt x="2047879" y="929655"/>
                </a:lnTo>
                <a:lnTo>
                  <a:pt x="2043787" y="926137"/>
                </a:lnTo>
                <a:lnTo>
                  <a:pt x="2042579" y="921813"/>
                </a:lnTo>
                <a:lnTo>
                  <a:pt x="2044657" y="918123"/>
                </a:lnTo>
                <a:lnTo>
                  <a:pt x="2048176" y="914032"/>
                </a:lnTo>
                <a:lnTo>
                  <a:pt x="2055383" y="912018"/>
                </a:lnTo>
                <a:lnTo>
                  <a:pt x="2044720" y="907227"/>
                </a:lnTo>
                <a:lnTo>
                  <a:pt x="2035435" y="912930"/>
                </a:lnTo>
                <a:lnTo>
                  <a:pt x="2025111" y="920477"/>
                </a:lnTo>
                <a:lnTo>
                  <a:pt x="2018710" y="925374"/>
                </a:lnTo>
                <a:lnTo>
                  <a:pt x="2011501" y="927387"/>
                </a:lnTo>
                <a:lnTo>
                  <a:pt x="2012308" y="930270"/>
                </a:lnTo>
                <a:lnTo>
                  <a:pt x="2014957" y="934192"/>
                </a:lnTo>
                <a:lnTo>
                  <a:pt x="2003426" y="937414"/>
                </a:lnTo>
                <a:lnTo>
                  <a:pt x="1986763" y="938961"/>
                </a:lnTo>
                <a:lnTo>
                  <a:pt x="1966582" y="944599"/>
                </a:lnTo>
                <a:lnTo>
                  <a:pt x="1951532" y="951913"/>
                </a:lnTo>
                <a:lnTo>
                  <a:pt x="1938326" y="960265"/>
                </a:lnTo>
                <a:lnTo>
                  <a:pt x="1933937" y="972369"/>
                </a:lnTo>
                <a:lnTo>
                  <a:pt x="1931054" y="973175"/>
                </a:lnTo>
                <a:lnTo>
                  <a:pt x="1928809" y="970693"/>
                </a:lnTo>
                <a:lnTo>
                  <a:pt x="1928405" y="969252"/>
                </a:lnTo>
                <a:lnTo>
                  <a:pt x="1924716" y="967175"/>
                </a:lnTo>
                <a:lnTo>
                  <a:pt x="1919586" y="965501"/>
                </a:lnTo>
                <a:lnTo>
                  <a:pt x="1917509" y="969189"/>
                </a:lnTo>
                <a:lnTo>
                  <a:pt x="1916066" y="969592"/>
                </a:lnTo>
                <a:lnTo>
                  <a:pt x="1913990" y="973279"/>
                </a:lnTo>
                <a:lnTo>
                  <a:pt x="1912315" y="978410"/>
                </a:lnTo>
                <a:lnTo>
                  <a:pt x="1913524" y="982735"/>
                </a:lnTo>
                <a:lnTo>
                  <a:pt x="1915135" y="988500"/>
                </a:lnTo>
                <a:lnTo>
                  <a:pt x="1905912" y="983307"/>
                </a:lnTo>
                <a:lnTo>
                  <a:pt x="1890693" y="984452"/>
                </a:lnTo>
                <a:lnTo>
                  <a:pt x="1874836" y="988882"/>
                </a:lnTo>
                <a:lnTo>
                  <a:pt x="1858343" y="996598"/>
                </a:lnTo>
                <a:lnTo>
                  <a:pt x="1844332" y="1002067"/>
                </a:lnTo>
                <a:lnTo>
                  <a:pt x="1832800" y="1005289"/>
                </a:lnTo>
                <a:lnTo>
                  <a:pt x="1837591" y="994626"/>
                </a:lnTo>
                <a:lnTo>
                  <a:pt x="1846071" y="986041"/>
                </a:lnTo>
                <a:lnTo>
                  <a:pt x="1860083" y="980572"/>
                </a:lnTo>
                <a:lnTo>
                  <a:pt x="1867120" y="972389"/>
                </a:lnTo>
                <a:lnTo>
                  <a:pt x="1871912" y="961726"/>
                </a:lnTo>
                <a:lnTo>
                  <a:pt x="1846368" y="970418"/>
                </a:lnTo>
                <a:lnTo>
                  <a:pt x="1822031" y="983434"/>
                </a:lnTo>
                <a:lnTo>
                  <a:pt x="1799942" y="998929"/>
                </a:lnTo>
                <a:lnTo>
                  <a:pt x="1784829" y="1017138"/>
                </a:lnTo>
                <a:lnTo>
                  <a:pt x="1745973" y="1017116"/>
                </a:lnTo>
                <a:lnTo>
                  <a:pt x="1708493" y="1027588"/>
                </a:lnTo>
                <a:lnTo>
                  <a:pt x="1673028" y="1045267"/>
                </a:lnTo>
                <a:lnTo>
                  <a:pt x="1635316" y="1060466"/>
                </a:lnTo>
                <a:lnTo>
                  <a:pt x="1598645" y="1073820"/>
                </a:lnTo>
                <a:lnTo>
                  <a:pt x="1557710" y="1077487"/>
                </a:lnTo>
                <a:lnTo>
                  <a:pt x="1548997" y="1090799"/>
                </a:lnTo>
                <a:lnTo>
                  <a:pt x="1535155" y="1102437"/>
                </a:lnTo>
                <a:lnTo>
                  <a:pt x="1519934" y="1103581"/>
                </a:lnTo>
                <a:lnTo>
                  <a:pt x="1520168" y="1098854"/>
                </a:lnTo>
                <a:lnTo>
                  <a:pt x="1518557" y="1093089"/>
                </a:lnTo>
                <a:lnTo>
                  <a:pt x="1519426" y="1085075"/>
                </a:lnTo>
                <a:lnTo>
                  <a:pt x="1498610" y="1094000"/>
                </a:lnTo>
                <a:lnTo>
                  <a:pt x="1483961" y="1102755"/>
                </a:lnTo>
                <a:lnTo>
                  <a:pt x="1471560" y="1113990"/>
                </a:lnTo>
                <a:lnTo>
                  <a:pt x="1455068" y="1121705"/>
                </a:lnTo>
                <a:lnTo>
                  <a:pt x="1439848" y="1122850"/>
                </a:lnTo>
                <a:lnTo>
                  <a:pt x="1418692" y="1119437"/>
                </a:lnTo>
                <a:lnTo>
                  <a:pt x="1420769" y="1115749"/>
                </a:lnTo>
                <a:lnTo>
                  <a:pt x="1424289" y="1111657"/>
                </a:lnTo>
                <a:lnTo>
                  <a:pt x="1427977" y="1113735"/>
                </a:lnTo>
                <a:lnTo>
                  <a:pt x="1430225" y="1116215"/>
                </a:lnTo>
                <a:lnTo>
                  <a:pt x="1434951" y="1116448"/>
                </a:lnTo>
                <a:lnTo>
                  <a:pt x="1438639" y="1118526"/>
                </a:lnTo>
                <a:lnTo>
                  <a:pt x="1442964" y="1117317"/>
                </a:lnTo>
                <a:lnTo>
                  <a:pt x="1449367" y="1112421"/>
                </a:lnTo>
                <a:lnTo>
                  <a:pt x="1433806" y="1101228"/>
                </a:lnTo>
                <a:lnTo>
                  <a:pt x="1420261" y="1097242"/>
                </a:lnTo>
                <a:lnTo>
                  <a:pt x="1402560" y="1100634"/>
                </a:lnTo>
                <a:lnTo>
                  <a:pt x="1385899" y="1102181"/>
                </a:lnTo>
                <a:lnTo>
                  <a:pt x="1386132" y="1097454"/>
                </a:lnTo>
                <a:lnTo>
                  <a:pt x="1388209" y="1093766"/>
                </a:lnTo>
                <a:lnTo>
                  <a:pt x="1390286" y="1090077"/>
                </a:lnTo>
                <a:lnTo>
                  <a:pt x="1391325" y="1088233"/>
                </a:lnTo>
                <a:lnTo>
                  <a:pt x="1396286" y="1083739"/>
                </a:lnTo>
                <a:lnTo>
                  <a:pt x="1397324" y="1081895"/>
                </a:lnTo>
                <a:lnTo>
                  <a:pt x="1398597" y="1075323"/>
                </a:lnTo>
                <a:lnTo>
                  <a:pt x="1400271" y="1070194"/>
                </a:lnTo>
                <a:lnTo>
                  <a:pt x="1398258" y="1062986"/>
                </a:lnTo>
                <a:lnTo>
                  <a:pt x="1420219" y="1069282"/>
                </a:lnTo>
                <a:lnTo>
                  <a:pt x="1439763" y="1066929"/>
                </a:lnTo>
                <a:lnTo>
                  <a:pt x="1457697" y="1058811"/>
                </a:lnTo>
                <a:lnTo>
                  <a:pt x="1480994" y="1047639"/>
                </a:lnTo>
                <a:lnTo>
                  <a:pt x="1481800" y="1050522"/>
                </a:lnTo>
                <a:lnTo>
                  <a:pt x="1479319" y="1052769"/>
                </a:lnTo>
                <a:lnTo>
                  <a:pt x="1477242" y="1056457"/>
                </a:lnTo>
                <a:lnTo>
                  <a:pt x="1475800" y="1056860"/>
                </a:lnTo>
                <a:lnTo>
                  <a:pt x="1473723" y="1060549"/>
                </a:lnTo>
                <a:lnTo>
                  <a:pt x="1474126" y="1061990"/>
                </a:lnTo>
                <a:lnTo>
                  <a:pt x="1474931" y="1064874"/>
                </a:lnTo>
                <a:lnTo>
                  <a:pt x="1492463" y="1055314"/>
                </a:lnTo>
                <a:lnTo>
                  <a:pt x="1505267" y="1045520"/>
                </a:lnTo>
                <a:lnTo>
                  <a:pt x="1519279" y="1040050"/>
                </a:lnTo>
                <a:lnTo>
                  <a:pt x="1530875" y="1025932"/>
                </a:lnTo>
                <a:lnTo>
                  <a:pt x="1552434" y="1030787"/>
                </a:lnTo>
                <a:lnTo>
                  <a:pt x="1574055" y="1024746"/>
                </a:lnTo>
                <a:lnTo>
                  <a:pt x="1599195" y="1014614"/>
                </a:lnTo>
                <a:lnTo>
                  <a:pt x="1630103" y="1002870"/>
                </a:lnTo>
                <a:lnTo>
                  <a:pt x="1631141" y="1001026"/>
                </a:lnTo>
                <a:lnTo>
                  <a:pt x="1632415" y="994454"/>
                </a:lnTo>
                <a:lnTo>
                  <a:pt x="1632011" y="993013"/>
                </a:lnTo>
                <a:lnTo>
                  <a:pt x="1630400" y="987246"/>
                </a:lnTo>
                <a:lnTo>
                  <a:pt x="1629996" y="985806"/>
                </a:lnTo>
                <a:lnTo>
                  <a:pt x="1629192" y="982923"/>
                </a:lnTo>
                <a:lnTo>
                  <a:pt x="1628385" y="980040"/>
                </a:lnTo>
                <a:lnTo>
                  <a:pt x="1632309" y="977389"/>
                </a:lnTo>
                <a:lnTo>
                  <a:pt x="1638074" y="975778"/>
                </a:lnTo>
                <a:lnTo>
                  <a:pt x="1643542" y="989791"/>
                </a:lnTo>
                <a:lnTo>
                  <a:pt x="1652764" y="994985"/>
                </a:lnTo>
                <a:lnTo>
                  <a:pt x="1664296" y="991763"/>
                </a:lnTo>
                <a:lnTo>
                  <a:pt x="1676464" y="985254"/>
                </a:lnTo>
                <a:lnTo>
                  <a:pt x="1689670" y="976903"/>
                </a:lnTo>
                <a:lnTo>
                  <a:pt x="1703280" y="969992"/>
                </a:lnTo>
                <a:lnTo>
                  <a:pt x="1715617" y="969653"/>
                </a:lnTo>
                <a:lnTo>
                  <a:pt x="1729163" y="973639"/>
                </a:lnTo>
                <a:lnTo>
                  <a:pt x="1731240" y="969950"/>
                </a:lnTo>
                <a:lnTo>
                  <a:pt x="1731473" y="965223"/>
                </a:lnTo>
                <a:lnTo>
                  <a:pt x="1732343" y="957210"/>
                </a:lnTo>
                <a:lnTo>
                  <a:pt x="1773912" y="950258"/>
                </a:lnTo>
                <a:lnTo>
                  <a:pt x="1809949" y="940189"/>
                </a:lnTo>
                <a:lnTo>
                  <a:pt x="1841896" y="926601"/>
                </a:lnTo>
                <a:lnTo>
                  <a:pt x="1870554" y="912377"/>
                </a:lnTo>
                <a:lnTo>
                  <a:pt x="1902500" y="898790"/>
                </a:lnTo>
                <a:lnTo>
                  <a:pt x="1937096" y="889123"/>
                </a:lnTo>
                <a:lnTo>
                  <a:pt x="1935125" y="909876"/>
                </a:lnTo>
                <a:lnTo>
                  <a:pt x="1952953" y="884693"/>
                </a:lnTo>
                <a:lnTo>
                  <a:pt x="1970146" y="862795"/>
                </a:lnTo>
                <a:lnTo>
                  <a:pt x="1974235" y="866314"/>
                </a:lnTo>
                <a:lnTo>
                  <a:pt x="1986171" y="864534"/>
                </a:lnTo>
                <a:lnTo>
                  <a:pt x="1997300" y="859870"/>
                </a:lnTo>
                <a:lnTo>
                  <a:pt x="2007623" y="852324"/>
                </a:lnTo>
                <a:lnTo>
                  <a:pt x="2009362" y="836298"/>
                </a:lnTo>
                <a:lnTo>
                  <a:pt x="2023310" y="841725"/>
                </a:lnTo>
                <a:lnTo>
                  <a:pt x="2040777" y="843060"/>
                </a:lnTo>
                <a:lnTo>
                  <a:pt x="2058479" y="839669"/>
                </a:lnTo>
                <a:lnTo>
                  <a:pt x="2074568" y="830511"/>
                </a:lnTo>
                <a:lnTo>
                  <a:pt x="2079995" y="816562"/>
                </a:lnTo>
                <a:lnTo>
                  <a:pt x="2091229" y="828964"/>
                </a:lnTo>
                <a:lnTo>
                  <a:pt x="2103163" y="827184"/>
                </a:lnTo>
                <a:lnTo>
                  <a:pt x="2116138" y="823560"/>
                </a:lnTo>
                <a:lnTo>
                  <a:pt x="2130150" y="818089"/>
                </a:lnTo>
                <a:lnTo>
                  <a:pt x="2142084" y="816309"/>
                </a:lnTo>
                <a:lnTo>
                  <a:pt x="2143526" y="815906"/>
                </a:lnTo>
                <a:lnTo>
                  <a:pt x="2143123" y="814465"/>
                </a:lnTo>
                <a:lnTo>
                  <a:pt x="2142316" y="811582"/>
                </a:lnTo>
                <a:lnTo>
                  <a:pt x="2140071" y="809102"/>
                </a:lnTo>
                <a:lnTo>
                  <a:pt x="2139668" y="807660"/>
                </a:lnTo>
                <a:lnTo>
                  <a:pt x="2139498" y="801492"/>
                </a:lnTo>
                <a:lnTo>
                  <a:pt x="2147511" y="802361"/>
                </a:lnTo>
                <a:lnTo>
                  <a:pt x="2154083" y="803633"/>
                </a:lnTo>
                <a:lnTo>
                  <a:pt x="2161693" y="803061"/>
                </a:lnTo>
                <a:lnTo>
                  <a:pt x="2165614" y="800411"/>
                </a:lnTo>
                <a:lnTo>
                  <a:pt x="2166887" y="793840"/>
                </a:lnTo>
                <a:lnTo>
                  <a:pt x="2170002" y="788307"/>
                </a:lnTo>
                <a:lnTo>
                  <a:pt x="2173690" y="790384"/>
                </a:lnTo>
                <a:lnTo>
                  <a:pt x="2175536" y="791423"/>
                </a:lnTo>
                <a:lnTo>
                  <a:pt x="2179224" y="793501"/>
                </a:lnTo>
                <a:lnTo>
                  <a:pt x="2183547" y="792293"/>
                </a:lnTo>
                <a:lnTo>
                  <a:pt x="2186431" y="791487"/>
                </a:lnTo>
                <a:lnTo>
                  <a:pt x="2190755" y="790279"/>
                </a:lnTo>
                <a:lnTo>
                  <a:pt x="2193639" y="789473"/>
                </a:lnTo>
                <a:lnTo>
                  <a:pt x="2196288" y="793395"/>
                </a:lnTo>
                <a:lnTo>
                  <a:pt x="2199977" y="795472"/>
                </a:lnTo>
                <a:lnTo>
                  <a:pt x="2201991" y="802680"/>
                </a:lnTo>
                <a:lnTo>
                  <a:pt x="2204069" y="798991"/>
                </a:lnTo>
                <a:lnTo>
                  <a:pt x="2205108" y="797146"/>
                </a:lnTo>
                <a:lnTo>
                  <a:pt x="2207184" y="793458"/>
                </a:lnTo>
                <a:lnTo>
                  <a:pt x="2210873" y="795535"/>
                </a:lnTo>
                <a:lnTo>
                  <a:pt x="2211276" y="796977"/>
                </a:lnTo>
                <a:lnTo>
                  <a:pt x="2214730" y="803782"/>
                </a:lnTo>
                <a:lnTo>
                  <a:pt x="2216407" y="798652"/>
                </a:lnTo>
                <a:lnTo>
                  <a:pt x="2218483" y="794963"/>
                </a:lnTo>
                <a:lnTo>
                  <a:pt x="2222807" y="793755"/>
                </a:lnTo>
                <a:lnTo>
                  <a:pt x="2227131" y="792547"/>
                </a:lnTo>
                <a:lnTo>
                  <a:pt x="2230015" y="791741"/>
                </a:lnTo>
                <a:lnTo>
                  <a:pt x="2234338" y="790533"/>
                </a:lnTo>
                <a:lnTo>
                  <a:pt x="2236818" y="788286"/>
                </a:lnTo>
                <a:lnTo>
                  <a:pt x="2235207" y="782521"/>
                </a:lnTo>
                <a:lnTo>
                  <a:pt x="2246676" y="790194"/>
                </a:lnTo>
                <a:lnTo>
                  <a:pt x="2260052" y="788011"/>
                </a:lnTo>
                <a:lnTo>
                  <a:pt x="2274065" y="782542"/>
                </a:lnTo>
                <a:lnTo>
                  <a:pt x="2284790" y="776437"/>
                </a:lnTo>
                <a:lnTo>
                  <a:pt x="2295920" y="771773"/>
                </a:lnTo>
                <a:lnTo>
                  <a:pt x="2303530" y="771201"/>
                </a:lnTo>
                <a:lnTo>
                  <a:pt x="2305206" y="766071"/>
                </a:lnTo>
                <a:lnTo>
                  <a:pt x="2305437" y="761344"/>
                </a:lnTo>
                <a:lnTo>
                  <a:pt x="2306710" y="754772"/>
                </a:lnTo>
                <a:lnTo>
                  <a:pt x="2308384" y="749643"/>
                </a:lnTo>
                <a:lnTo>
                  <a:pt x="2308619" y="744915"/>
                </a:lnTo>
                <a:lnTo>
                  <a:pt x="2313578" y="740422"/>
                </a:lnTo>
                <a:lnTo>
                  <a:pt x="2317903" y="739214"/>
                </a:lnTo>
                <a:lnTo>
                  <a:pt x="2335137" y="745276"/>
                </a:lnTo>
                <a:lnTo>
                  <a:pt x="2346668" y="742054"/>
                </a:lnTo>
                <a:lnTo>
                  <a:pt x="2357394" y="735949"/>
                </a:lnTo>
                <a:lnTo>
                  <a:pt x="2369796" y="724714"/>
                </a:lnTo>
                <a:lnTo>
                  <a:pt x="2385716" y="709388"/>
                </a:lnTo>
                <a:lnTo>
                  <a:pt x="2389404" y="711465"/>
                </a:lnTo>
                <a:lnTo>
                  <a:pt x="2390210" y="714349"/>
                </a:lnTo>
                <a:lnTo>
                  <a:pt x="2386288" y="716998"/>
                </a:lnTo>
                <a:lnTo>
                  <a:pt x="2383406" y="717803"/>
                </a:lnTo>
                <a:lnTo>
                  <a:pt x="2379887" y="721895"/>
                </a:lnTo>
                <a:lnTo>
                  <a:pt x="2380691" y="724778"/>
                </a:lnTo>
                <a:lnTo>
                  <a:pt x="2381901" y="729102"/>
                </a:lnTo>
                <a:lnTo>
                  <a:pt x="2422494" y="713098"/>
                </a:lnTo>
                <a:lnTo>
                  <a:pt x="2464129" y="695249"/>
                </a:lnTo>
                <a:lnTo>
                  <a:pt x="2509047" y="678037"/>
                </a:lnTo>
                <a:lnTo>
                  <a:pt x="2548032" y="656266"/>
                </a:lnTo>
                <a:lnTo>
                  <a:pt x="2589729" y="627523"/>
                </a:lnTo>
                <a:lnTo>
                  <a:pt x="2622841" y="590298"/>
                </a:lnTo>
                <a:lnTo>
                  <a:pt x="2618347" y="585339"/>
                </a:lnTo>
                <a:lnTo>
                  <a:pt x="2615061" y="584702"/>
                </a:lnTo>
                <a:lnTo>
                  <a:pt x="2612813" y="582222"/>
                </a:lnTo>
                <a:lnTo>
                  <a:pt x="2609932" y="583027"/>
                </a:lnTo>
                <a:lnTo>
                  <a:pt x="2607047" y="583833"/>
                </a:lnTo>
                <a:lnTo>
                  <a:pt x="2605606" y="584235"/>
                </a:lnTo>
                <a:lnTo>
                  <a:pt x="2604398" y="579911"/>
                </a:lnTo>
                <a:lnTo>
                  <a:pt x="2602787" y="574146"/>
                </a:lnTo>
                <a:lnTo>
                  <a:pt x="2609592" y="570690"/>
                </a:lnTo>
                <a:lnTo>
                  <a:pt x="2613110" y="566599"/>
                </a:lnTo>
                <a:lnTo>
                  <a:pt x="2617033" y="563949"/>
                </a:lnTo>
                <a:lnTo>
                  <a:pt x="2621993" y="559455"/>
                </a:lnTo>
                <a:lnTo>
                  <a:pt x="2625511" y="555364"/>
                </a:lnTo>
                <a:lnTo>
                  <a:pt x="2631510" y="549026"/>
                </a:lnTo>
                <a:lnTo>
                  <a:pt x="2632719" y="553350"/>
                </a:lnTo>
                <a:lnTo>
                  <a:pt x="2630641" y="557038"/>
                </a:lnTo>
                <a:lnTo>
                  <a:pt x="2631448" y="559922"/>
                </a:lnTo>
                <a:lnTo>
                  <a:pt x="2630006" y="560324"/>
                </a:lnTo>
                <a:lnTo>
                  <a:pt x="2627525" y="562572"/>
                </a:lnTo>
                <a:lnTo>
                  <a:pt x="2628734" y="566896"/>
                </a:lnTo>
                <a:lnTo>
                  <a:pt x="2632424" y="568973"/>
                </a:lnTo>
                <a:lnTo>
                  <a:pt x="2637552" y="570648"/>
                </a:lnTo>
                <a:lnTo>
                  <a:pt x="2640840" y="571284"/>
                </a:lnTo>
                <a:lnTo>
                  <a:pt x="2645162" y="570076"/>
                </a:lnTo>
                <a:lnTo>
                  <a:pt x="2646201" y="568232"/>
                </a:lnTo>
                <a:lnTo>
                  <a:pt x="2645397" y="565348"/>
                </a:lnTo>
                <a:lnTo>
                  <a:pt x="2644590" y="562466"/>
                </a:lnTo>
                <a:lnTo>
                  <a:pt x="2644188" y="561024"/>
                </a:lnTo>
                <a:lnTo>
                  <a:pt x="2643382" y="558141"/>
                </a:lnTo>
                <a:lnTo>
                  <a:pt x="2645862" y="555894"/>
                </a:lnTo>
                <a:lnTo>
                  <a:pt x="2650590" y="556128"/>
                </a:lnTo>
                <a:lnTo>
                  <a:pt x="2656356" y="554517"/>
                </a:lnTo>
                <a:lnTo>
                  <a:pt x="2657797" y="554114"/>
                </a:lnTo>
                <a:lnTo>
                  <a:pt x="2662355" y="548178"/>
                </a:lnTo>
                <a:lnTo>
                  <a:pt x="2662587" y="543451"/>
                </a:lnTo>
                <a:lnTo>
                  <a:pt x="2668353" y="541840"/>
                </a:lnTo>
                <a:lnTo>
                  <a:pt x="2670198" y="542878"/>
                </a:lnTo>
                <a:lnTo>
                  <a:pt x="2671003" y="545761"/>
                </a:lnTo>
                <a:lnTo>
                  <a:pt x="2670367" y="549048"/>
                </a:lnTo>
                <a:lnTo>
                  <a:pt x="2671575" y="553372"/>
                </a:lnTo>
                <a:lnTo>
                  <a:pt x="2671978" y="554814"/>
                </a:lnTo>
                <a:lnTo>
                  <a:pt x="2676304" y="553605"/>
                </a:lnTo>
                <a:lnTo>
                  <a:pt x="2678783" y="551358"/>
                </a:lnTo>
                <a:lnTo>
                  <a:pt x="2679017" y="546631"/>
                </a:lnTo>
                <a:lnTo>
                  <a:pt x="2677406" y="540865"/>
                </a:lnTo>
                <a:lnTo>
                  <a:pt x="2675391" y="533658"/>
                </a:lnTo>
                <a:lnTo>
                  <a:pt x="2674184" y="529333"/>
                </a:lnTo>
                <a:lnTo>
                  <a:pt x="2679949" y="527722"/>
                </a:lnTo>
                <a:lnTo>
                  <a:pt x="2682196" y="530202"/>
                </a:lnTo>
                <a:lnTo>
                  <a:pt x="2682598" y="531644"/>
                </a:lnTo>
                <a:lnTo>
                  <a:pt x="2687093" y="536604"/>
                </a:lnTo>
                <a:lnTo>
                  <a:pt x="2688301" y="540928"/>
                </a:lnTo>
                <a:lnTo>
                  <a:pt x="2720311" y="516445"/>
                </a:lnTo>
                <a:lnTo>
                  <a:pt x="2758660" y="497960"/>
                </a:lnTo>
                <a:lnTo>
                  <a:pt x="2798215" y="483800"/>
                </a:lnTo>
                <a:lnTo>
                  <a:pt x="2835290" y="471887"/>
                </a:lnTo>
                <a:lnTo>
                  <a:pt x="2839615" y="470679"/>
                </a:lnTo>
                <a:lnTo>
                  <a:pt x="2845381" y="469068"/>
                </a:lnTo>
                <a:lnTo>
                  <a:pt x="2849705" y="467860"/>
                </a:lnTo>
                <a:lnTo>
                  <a:pt x="2850108" y="469302"/>
                </a:lnTo>
                <a:lnTo>
                  <a:pt x="2866197" y="460144"/>
                </a:lnTo>
                <a:lnTo>
                  <a:pt x="2881248" y="452830"/>
                </a:lnTo>
                <a:lnTo>
                  <a:pt x="2900792" y="450478"/>
                </a:lnTo>
                <a:lnTo>
                  <a:pt x="2915780" y="454060"/>
                </a:lnTo>
                <a:lnTo>
                  <a:pt x="2924768" y="463982"/>
                </a:lnTo>
                <a:lnTo>
                  <a:pt x="2928118" y="453722"/>
                </a:lnTo>
                <a:lnTo>
                  <a:pt x="2934519" y="448825"/>
                </a:lnTo>
                <a:lnTo>
                  <a:pt x="2944376" y="450733"/>
                </a:lnTo>
                <a:lnTo>
                  <a:pt x="2954467" y="447913"/>
                </a:lnTo>
                <a:lnTo>
                  <a:pt x="2964791" y="440367"/>
                </a:lnTo>
                <a:lnTo>
                  <a:pt x="2970896" y="451094"/>
                </a:lnTo>
                <a:lnTo>
                  <a:pt x="2980116" y="456287"/>
                </a:lnTo>
                <a:lnTo>
                  <a:pt x="2992453" y="455948"/>
                </a:lnTo>
                <a:lnTo>
                  <a:pt x="3003181" y="449843"/>
                </a:lnTo>
                <a:lnTo>
                  <a:pt x="3014946" y="441893"/>
                </a:lnTo>
                <a:lnTo>
                  <a:pt x="3020139" y="432673"/>
                </a:lnTo>
                <a:lnTo>
                  <a:pt x="3010113" y="424596"/>
                </a:lnTo>
                <a:lnTo>
                  <a:pt x="2996737" y="426779"/>
                </a:lnTo>
                <a:lnTo>
                  <a:pt x="2982321" y="430807"/>
                </a:lnTo>
                <a:lnTo>
                  <a:pt x="2969114" y="439159"/>
                </a:lnTo>
                <a:lnTo>
                  <a:pt x="2978867" y="424002"/>
                </a:lnTo>
                <a:lnTo>
                  <a:pt x="2993918" y="416688"/>
                </a:lnTo>
                <a:lnTo>
                  <a:pt x="3013292" y="408167"/>
                </a:lnTo>
                <a:lnTo>
                  <a:pt x="3029149" y="403737"/>
                </a:lnTo>
                <a:lnTo>
                  <a:pt x="3041549" y="392502"/>
                </a:lnTo>
                <a:lnTo>
                  <a:pt x="3048016" y="376709"/>
                </a:lnTo>
                <a:lnTo>
                  <a:pt x="3066754" y="371474"/>
                </a:lnTo>
                <a:lnTo>
                  <a:pt x="3086704" y="370562"/>
                </a:lnTo>
                <a:lnTo>
                  <a:pt x="3104806" y="368613"/>
                </a:lnTo>
                <a:lnTo>
                  <a:pt x="3123544" y="363377"/>
                </a:lnTo>
                <a:lnTo>
                  <a:pt x="3140273" y="350932"/>
                </a:lnTo>
                <a:lnTo>
                  <a:pt x="3139402" y="358946"/>
                </a:lnTo>
                <a:lnTo>
                  <a:pt x="3141014" y="364711"/>
                </a:lnTo>
                <a:lnTo>
                  <a:pt x="3142625" y="370477"/>
                </a:lnTo>
                <a:lnTo>
                  <a:pt x="3146716" y="373996"/>
                </a:lnTo>
                <a:lnTo>
                  <a:pt x="3152246" y="377113"/>
                </a:lnTo>
                <a:lnTo>
                  <a:pt x="3157611" y="374061"/>
                </a:lnTo>
                <a:lnTo>
                  <a:pt x="3158246" y="370776"/>
                </a:lnTo>
                <a:lnTo>
                  <a:pt x="3160323" y="367087"/>
                </a:lnTo>
                <a:lnTo>
                  <a:pt x="3159920" y="365645"/>
                </a:lnTo>
                <a:lnTo>
                  <a:pt x="3155428" y="360684"/>
                </a:lnTo>
                <a:lnTo>
                  <a:pt x="3154219" y="356360"/>
                </a:lnTo>
                <a:lnTo>
                  <a:pt x="3153010" y="352036"/>
                </a:lnTo>
                <a:lnTo>
                  <a:pt x="3153879" y="344023"/>
                </a:lnTo>
                <a:lnTo>
                  <a:pt x="3176945" y="337579"/>
                </a:lnTo>
                <a:lnTo>
                  <a:pt x="3199435" y="323524"/>
                </a:lnTo>
                <a:lnTo>
                  <a:pt x="3223368" y="309068"/>
                </a:lnTo>
                <a:lnTo>
                  <a:pt x="3250184" y="293805"/>
                </a:lnTo>
                <a:lnTo>
                  <a:pt x="3277340" y="290880"/>
                </a:lnTo>
                <a:lnTo>
                  <a:pt x="3281260" y="288230"/>
                </a:lnTo>
                <a:lnTo>
                  <a:pt x="3283337" y="284542"/>
                </a:lnTo>
                <a:lnTo>
                  <a:pt x="3282534" y="281658"/>
                </a:lnTo>
                <a:lnTo>
                  <a:pt x="3279246" y="281022"/>
                </a:lnTo>
                <a:lnTo>
                  <a:pt x="3277637" y="275257"/>
                </a:lnTo>
                <a:lnTo>
                  <a:pt x="3280115" y="273010"/>
                </a:lnTo>
                <a:lnTo>
                  <a:pt x="3304453" y="259994"/>
                </a:lnTo>
                <a:lnTo>
                  <a:pt x="3323192" y="254758"/>
                </a:lnTo>
                <a:lnTo>
                  <a:pt x="3337607" y="250731"/>
                </a:lnTo>
                <a:lnTo>
                  <a:pt x="3350812" y="242379"/>
                </a:lnTo>
                <a:lnTo>
                  <a:pt x="3355709" y="248782"/>
                </a:lnTo>
                <a:lnTo>
                  <a:pt x="3358359" y="252703"/>
                </a:lnTo>
                <a:lnTo>
                  <a:pt x="3366371" y="253572"/>
                </a:lnTo>
                <a:lnTo>
                  <a:pt x="3373578" y="251558"/>
                </a:lnTo>
                <a:lnTo>
                  <a:pt x="3379982" y="246662"/>
                </a:lnTo>
                <a:lnTo>
                  <a:pt x="3381593" y="252427"/>
                </a:lnTo>
                <a:lnTo>
                  <a:pt x="3380554" y="254272"/>
                </a:lnTo>
                <a:lnTo>
                  <a:pt x="3374789" y="255882"/>
                </a:lnTo>
                <a:lnTo>
                  <a:pt x="3373347" y="256285"/>
                </a:lnTo>
                <a:lnTo>
                  <a:pt x="3374958" y="262051"/>
                </a:lnTo>
                <a:lnTo>
                  <a:pt x="3375361" y="263493"/>
                </a:lnTo>
                <a:lnTo>
                  <a:pt x="3376165" y="266376"/>
                </a:lnTo>
                <a:lnTo>
                  <a:pt x="3377608" y="265973"/>
                </a:lnTo>
                <a:lnTo>
                  <a:pt x="3380490" y="265167"/>
                </a:lnTo>
                <a:lnTo>
                  <a:pt x="3384178" y="267245"/>
                </a:lnTo>
                <a:lnTo>
                  <a:pt x="3385619" y="266842"/>
                </a:lnTo>
                <a:lnTo>
                  <a:pt x="3387696" y="263154"/>
                </a:lnTo>
                <a:lnTo>
                  <a:pt x="3386892" y="260271"/>
                </a:lnTo>
                <a:lnTo>
                  <a:pt x="3386489" y="258829"/>
                </a:lnTo>
                <a:lnTo>
                  <a:pt x="3389373" y="258024"/>
                </a:lnTo>
                <a:lnTo>
                  <a:pt x="3390009" y="254737"/>
                </a:lnTo>
                <a:lnTo>
                  <a:pt x="3392891" y="253932"/>
                </a:lnTo>
                <a:lnTo>
                  <a:pt x="3400098" y="251918"/>
                </a:lnTo>
                <a:lnTo>
                  <a:pt x="3398021" y="255607"/>
                </a:lnTo>
                <a:lnTo>
                  <a:pt x="3395542" y="257854"/>
                </a:lnTo>
                <a:lnTo>
                  <a:pt x="3394904" y="261140"/>
                </a:lnTo>
                <a:lnTo>
                  <a:pt x="3395711" y="264022"/>
                </a:lnTo>
                <a:lnTo>
                  <a:pt x="3393230" y="266270"/>
                </a:lnTo>
                <a:lnTo>
                  <a:pt x="3398126" y="272671"/>
                </a:lnTo>
                <a:lnTo>
                  <a:pt x="3394609" y="276763"/>
                </a:lnTo>
                <a:lnTo>
                  <a:pt x="3387401" y="278777"/>
                </a:lnTo>
                <a:lnTo>
                  <a:pt x="3384517" y="279583"/>
                </a:lnTo>
                <a:lnTo>
                  <a:pt x="3380194" y="280790"/>
                </a:lnTo>
                <a:lnTo>
                  <a:pt x="3375233" y="285284"/>
                </a:lnTo>
                <a:lnTo>
                  <a:pt x="3373791" y="285687"/>
                </a:lnTo>
                <a:lnTo>
                  <a:pt x="3371310" y="287935"/>
                </a:lnTo>
                <a:lnTo>
                  <a:pt x="3370040" y="294506"/>
                </a:lnTo>
                <a:lnTo>
                  <a:pt x="3372454" y="303155"/>
                </a:lnTo>
                <a:lnTo>
                  <a:pt x="3362025" y="293636"/>
                </a:lnTo>
                <a:lnTo>
                  <a:pt x="3350495" y="296858"/>
                </a:lnTo>
                <a:lnTo>
                  <a:pt x="3343859" y="306483"/>
                </a:lnTo>
                <a:lnTo>
                  <a:pt x="3333301" y="318756"/>
                </a:lnTo>
                <a:lnTo>
                  <a:pt x="3323381" y="327745"/>
                </a:lnTo>
                <a:lnTo>
                  <a:pt x="3308161" y="328888"/>
                </a:lnTo>
                <a:lnTo>
                  <a:pt x="3315707" y="339213"/>
                </a:lnTo>
                <a:lnTo>
                  <a:pt x="3326603" y="339276"/>
                </a:lnTo>
                <a:lnTo>
                  <a:pt x="3332604" y="332937"/>
                </a:lnTo>
                <a:lnTo>
                  <a:pt x="3341081" y="324352"/>
                </a:lnTo>
                <a:lnTo>
                  <a:pt x="3348288" y="322339"/>
                </a:lnTo>
                <a:lnTo>
                  <a:pt x="3354626" y="328339"/>
                </a:lnTo>
                <a:lnTo>
                  <a:pt x="3358549" y="325688"/>
                </a:lnTo>
                <a:lnTo>
                  <a:pt x="3362068" y="321597"/>
                </a:lnTo>
                <a:lnTo>
                  <a:pt x="3364146" y="317908"/>
                </a:lnTo>
                <a:lnTo>
                  <a:pt x="3368069" y="315259"/>
                </a:lnTo>
                <a:lnTo>
                  <a:pt x="3370145" y="311570"/>
                </a:lnTo>
                <a:lnTo>
                  <a:pt x="3374469" y="310362"/>
                </a:lnTo>
                <a:lnTo>
                  <a:pt x="3381042" y="311634"/>
                </a:lnTo>
                <a:lnTo>
                  <a:pt x="3381442" y="313075"/>
                </a:lnTo>
                <a:lnTo>
                  <a:pt x="3376484" y="317570"/>
                </a:lnTo>
                <a:lnTo>
                  <a:pt x="3372965" y="321660"/>
                </a:lnTo>
                <a:lnTo>
                  <a:pt x="3370080" y="322466"/>
                </a:lnTo>
                <a:lnTo>
                  <a:pt x="3369041" y="324311"/>
                </a:lnTo>
                <a:lnTo>
                  <a:pt x="3374979" y="328868"/>
                </a:lnTo>
                <a:lnTo>
                  <a:pt x="3377860" y="328063"/>
                </a:lnTo>
                <a:lnTo>
                  <a:pt x="3385067" y="326049"/>
                </a:lnTo>
                <a:lnTo>
                  <a:pt x="3389395" y="324840"/>
                </a:lnTo>
                <a:lnTo>
                  <a:pt x="3392910" y="320750"/>
                </a:lnTo>
                <a:lnTo>
                  <a:pt x="3397872" y="316256"/>
                </a:lnTo>
                <a:lnTo>
                  <a:pt x="3401794" y="313606"/>
                </a:lnTo>
                <a:lnTo>
                  <a:pt x="3398106" y="311528"/>
                </a:lnTo>
                <a:lnTo>
                  <a:pt x="3396664" y="311931"/>
                </a:lnTo>
                <a:lnTo>
                  <a:pt x="3393780" y="312737"/>
                </a:lnTo>
                <a:lnTo>
                  <a:pt x="3395857" y="309048"/>
                </a:lnTo>
                <a:lnTo>
                  <a:pt x="3400184" y="307839"/>
                </a:lnTo>
                <a:lnTo>
                  <a:pt x="3402665" y="305593"/>
                </a:lnTo>
                <a:lnTo>
                  <a:pt x="3406987" y="304385"/>
                </a:lnTo>
                <a:lnTo>
                  <a:pt x="3411311" y="303177"/>
                </a:lnTo>
                <a:lnTo>
                  <a:pt x="3414195" y="302371"/>
                </a:lnTo>
                <a:lnTo>
                  <a:pt x="3416038" y="303409"/>
                </a:lnTo>
                <a:lnTo>
                  <a:pt x="3416844" y="306293"/>
                </a:lnTo>
                <a:lnTo>
                  <a:pt x="3416210" y="309578"/>
                </a:lnTo>
                <a:lnTo>
                  <a:pt x="3422610" y="304682"/>
                </a:lnTo>
                <a:lnTo>
                  <a:pt x="3426129" y="300590"/>
                </a:lnTo>
                <a:lnTo>
                  <a:pt x="3429245" y="295057"/>
                </a:lnTo>
                <a:lnTo>
                  <a:pt x="3430919" y="289928"/>
                </a:lnTo>
                <a:lnTo>
                  <a:pt x="3438530" y="289355"/>
                </a:lnTo>
                <a:lnTo>
                  <a:pt x="3442218" y="291434"/>
                </a:lnTo>
                <a:lnTo>
                  <a:pt x="3444467" y="293913"/>
                </a:lnTo>
                <a:lnTo>
                  <a:pt x="3445675" y="298237"/>
                </a:lnTo>
                <a:lnTo>
                  <a:pt x="3445038" y="301523"/>
                </a:lnTo>
                <a:lnTo>
                  <a:pt x="3446479" y="301120"/>
                </a:lnTo>
                <a:lnTo>
                  <a:pt x="3447752" y="294550"/>
                </a:lnTo>
                <a:lnTo>
                  <a:pt x="3447349" y="293108"/>
                </a:lnTo>
                <a:lnTo>
                  <a:pt x="3446544" y="290224"/>
                </a:lnTo>
                <a:lnTo>
                  <a:pt x="3442856" y="288147"/>
                </a:lnTo>
                <a:lnTo>
                  <a:pt x="3441010" y="287108"/>
                </a:lnTo>
                <a:lnTo>
                  <a:pt x="3444530" y="283017"/>
                </a:lnTo>
                <a:lnTo>
                  <a:pt x="3447412" y="282212"/>
                </a:lnTo>
                <a:lnTo>
                  <a:pt x="3452541" y="283886"/>
                </a:lnTo>
                <a:lnTo>
                  <a:pt x="3457270" y="284119"/>
                </a:lnTo>
                <a:lnTo>
                  <a:pt x="3462400" y="285795"/>
                </a:lnTo>
                <a:lnTo>
                  <a:pt x="3468971" y="287067"/>
                </a:lnTo>
                <a:lnTo>
                  <a:pt x="3476582" y="286493"/>
                </a:lnTo>
                <a:lnTo>
                  <a:pt x="3469606" y="283780"/>
                </a:lnTo>
                <a:lnTo>
                  <a:pt x="3467360" y="281300"/>
                </a:lnTo>
                <a:lnTo>
                  <a:pt x="3466956" y="279859"/>
                </a:lnTo>
                <a:lnTo>
                  <a:pt x="3468399" y="279456"/>
                </a:lnTo>
                <a:lnTo>
                  <a:pt x="3471283" y="278651"/>
                </a:lnTo>
                <a:lnTo>
                  <a:pt x="3474567" y="279287"/>
                </a:lnTo>
                <a:lnTo>
                  <a:pt x="3478891" y="278078"/>
                </a:lnTo>
                <a:lnTo>
                  <a:pt x="3484021" y="279753"/>
                </a:lnTo>
                <a:lnTo>
                  <a:pt x="3490593" y="281025"/>
                </a:lnTo>
                <a:lnTo>
                  <a:pt x="3495320" y="281258"/>
                </a:lnTo>
                <a:lnTo>
                  <a:pt x="3499644" y="280050"/>
                </a:lnTo>
                <a:lnTo>
                  <a:pt x="3502529" y="279244"/>
                </a:lnTo>
                <a:lnTo>
                  <a:pt x="3503567" y="277400"/>
                </a:lnTo>
                <a:lnTo>
                  <a:pt x="3500514" y="272037"/>
                </a:lnTo>
                <a:lnTo>
                  <a:pt x="3499306" y="267713"/>
                </a:lnTo>
                <a:lnTo>
                  <a:pt x="3495215" y="264194"/>
                </a:lnTo>
                <a:lnTo>
                  <a:pt x="3498099" y="263388"/>
                </a:lnTo>
                <a:lnTo>
                  <a:pt x="3499942" y="264426"/>
                </a:lnTo>
                <a:lnTo>
                  <a:pt x="3500748" y="267310"/>
                </a:lnTo>
                <a:lnTo>
                  <a:pt x="3504840" y="270828"/>
                </a:lnTo>
                <a:lnTo>
                  <a:pt x="3508528" y="272905"/>
                </a:lnTo>
                <a:lnTo>
                  <a:pt x="3509967" y="272503"/>
                </a:lnTo>
                <a:lnTo>
                  <a:pt x="3515736" y="270891"/>
                </a:lnTo>
                <a:lnTo>
                  <a:pt x="3522372" y="261268"/>
                </a:lnTo>
                <a:lnTo>
                  <a:pt x="3538863" y="253553"/>
                </a:lnTo>
                <a:lnTo>
                  <a:pt x="3557198" y="246876"/>
                </a:lnTo>
                <a:lnTo>
                  <a:pt x="3577612" y="236510"/>
                </a:lnTo>
                <a:lnTo>
                  <a:pt x="3596415" y="220378"/>
                </a:lnTo>
                <a:lnTo>
                  <a:pt x="3600443" y="234793"/>
                </a:lnTo>
                <a:lnTo>
                  <a:pt x="3604766" y="233585"/>
                </a:lnTo>
                <a:lnTo>
                  <a:pt x="3608286" y="229493"/>
                </a:lnTo>
                <a:lnTo>
                  <a:pt x="3611170" y="228687"/>
                </a:lnTo>
                <a:lnTo>
                  <a:pt x="3613651" y="226441"/>
                </a:lnTo>
                <a:lnTo>
                  <a:pt x="3617168" y="222349"/>
                </a:lnTo>
                <a:lnTo>
                  <a:pt x="3620052" y="221543"/>
                </a:lnTo>
                <a:lnTo>
                  <a:pt x="3615960" y="218025"/>
                </a:lnTo>
                <a:lnTo>
                  <a:pt x="3611467" y="213064"/>
                </a:lnTo>
                <a:lnTo>
                  <a:pt x="3606740" y="212831"/>
                </a:lnTo>
                <a:lnTo>
                  <a:pt x="3608817" y="209142"/>
                </a:lnTo>
                <a:lnTo>
                  <a:pt x="3610257" y="208740"/>
                </a:lnTo>
                <a:lnTo>
                  <a:pt x="3616024" y="207128"/>
                </a:lnTo>
                <a:lnTo>
                  <a:pt x="3620349" y="205920"/>
                </a:lnTo>
                <a:lnTo>
                  <a:pt x="3623868" y="201829"/>
                </a:lnTo>
                <a:lnTo>
                  <a:pt x="3629230" y="198777"/>
                </a:lnTo>
                <a:lnTo>
                  <a:pt x="3627557" y="203906"/>
                </a:lnTo>
                <a:lnTo>
                  <a:pt x="3628361" y="206790"/>
                </a:lnTo>
                <a:lnTo>
                  <a:pt x="3625881" y="209036"/>
                </a:lnTo>
                <a:lnTo>
                  <a:pt x="3625244" y="212323"/>
                </a:lnTo>
                <a:lnTo>
                  <a:pt x="3626051" y="215205"/>
                </a:lnTo>
                <a:lnTo>
                  <a:pt x="3627259" y="219531"/>
                </a:lnTo>
                <a:lnTo>
                  <a:pt x="3628466" y="223854"/>
                </a:lnTo>
                <a:lnTo>
                  <a:pt x="3635273" y="220399"/>
                </a:lnTo>
                <a:lnTo>
                  <a:pt x="3640232" y="215905"/>
                </a:lnTo>
                <a:lnTo>
                  <a:pt x="3647440" y="213892"/>
                </a:lnTo>
                <a:lnTo>
                  <a:pt x="3654011" y="215164"/>
                </a:lnTo>
                <a:lnTo>
                  <a:pt x="3662427" y="217474"/>
                </a:lnTo>
                <a:lnTo>
                  <a:pt x="3663062" y="214188"/>
                </a:lnTo>
                <a:lnTo>
                  <a:pt x="3665946" y="213383"/>
                </a:lnTo>
                <a:lnTo>
                  <a:pt x="3662662" y="212747"/>
                </a:lnTo>
                <a:lnTo>
                  <a:pt x="3661855" y="209865"/>
                </a:lnTo>
                <a:lnTo>
                  <a:pt x="3659204" y="205942"/>
                </a:lnTo>
                <a:lnTo>
                  <a:pt x="3658400" y="203059"/>
                </a:lnTo>
                <a:lnTo>
                  <a:pt x="3657191" y="198735"/>
                </a:lnTo>
                <a:lnTo>
                  <a:pt x="3661917" y="198968"/>
                </a:lnTo>
                <a:lnTo>
                  <a:pt x="3667855" y="203525"/>
                </a:lnTo>
                <a:lnTo>
                  <a:pt x="3674024" y="203356"/>
                </a:lnTo>
                <a:lnTo>
                  <a:pt x="3676269" y="205836"/>
                </a:lnTo>
                <a:lnTo>
                  <a:pt x="3682035" y="204225"/>
                </a:lnTo>
                <a:lnTo>
                  <a:pt x="3686359" y="203017"/>
                </a:lnTo>
                <a:lnTo>
                  <a:pt x="3686996" y="199732"/>
                </a:lnTo>
                <a:lnTo>
                  <a:pt x="3688670" y="194602"/>
                </a:lnTo>
                <a:lnTo>
                  <a:pt x="3689539" y="186589"/>
                </a:lnTo>
                <a:lnTo>
                  <a:pt x="3686721" y="176499"/>
                </a:lnTo>
                <a:lnTo>
                  <a:pt x="3696174" y="176965"/>
                </a:lnTo>
                <a:lnTo>
                  <a:pt x="3704253" y="166937"/>
                </a:lnTo>
                <a:lnTo>
                  <a:pt x="3711120" y="152587"/>
                </a:lnTo>
                <a:lnTo>
                  <a:pt x="3719831" y="139275"/>
                </a:lnTo>
                <a:lnTo>
                  <a:pt x="3732235" y="128040"/>
                </a:lnTo>
                <a:lnTo>
                  <a:pt x="3750569" y="121363"/>
                </a:lnTo>
                <a:lnTo>
                  <a:pt x="3747453" y="126895"/>
                </a:lnTo>
                <a:lnTo>
                  <a:pt x="3748258" y="129778"/>
                </a:lnTo>
                <a:lnTo>
                  <a:pt x="3748661" y="131220"/>
                </a:lnTo>
                <a:lnTo>
                  <a:pt x="3750908" y="133699"/>
                </a:lnTo>
                <a:lnTo>
                  <a:pt x="3756676" y="132088"/>
                </a:lnTo>
                <a:lnTo>
                  <a:pt x="3759326" y="136010"/>
                </a:lnTo>
                <a:lnTo>
                  <a:pt x="3760999" y="130880"/>
                </a:lnTo>
                <a:lnTo>
                  <a:pt x="3764115" y="125347"/>
                </a:lnTo>
                <a:lnTo>
                  <a:pt x="3765388" y="118777"/>
                </a:lnTo>
                <a:lnTo>
                  <a:pt x="3768503" y="113244"/>
                </a:lnTo>
                <a:lnTo>
                  <a:pt x="3773635" y="114918"/>
                </a:lnTo>
                <a:lnTo>
                  <a:pt x="3776919" y="115555"/>
                </a:lnTo>
                <a:lnTo>
                  <a:pt x="3780608" y="117632"/>
                </a:lnTo>
                <a:lnTo>
                  <a:pt x="3784933" y="116423"/>
                </a:lnTo>
                <a:lnTo>
                  <a:pt x="3787815" y="115618"/>
                </a:lnTo>
                <a:lnTo>
                  <a:pt x="3793815" y="109280"/>
                </a:lnTo>
                <a:lnTo>
                  <a:pt x="3795828" y="116487"/>
                </a:lnTo>
                <a:lnTo>
                  <a:pt x="3796230" y="117929"/>
                </a:lnTo>
                <a:lnTo>
                  <a:pt x="3794153" y="121617"/>
                </a:lnTo>
                <a:lnTo>
                  <a:pt x="3794556" y="123058"/>
                </a:lnTo>
                <a:lnTo>
                  <a:pt x="3795364" y="125941"/>
                </a:lnTo>
                <a:lnTo>
                  <a:pt x="3799052" y="128019"/>
                </a:lnTo>
                <a:lnTo>
                  <a:pt x="3801763" y="121045"/>
                </a:lnTo>
                <a:lnTo>
                  <a:pt x="3804880" y="115512"/>
                </a:lnTo>
                <a:lnTo>
                  <a:pt x="3809438" y="109576"/>
                </a:lnTo>
                <a:lnTo>
                  <a:pt x="3812956" y="105486"/>
                </a:lnTo>
                <a:lnTo>
                  <a:pt x="3816879" y="102835"/>
                </a:lnTo>
                <a:lnTo>
                  <a:pt x="3822474" y="95056"/>
                </a:lnTo>
                <a:lnTo>
                  <a:pt x="3824085" y="100822"/>
                </a:lnTo>
                <a:lnTo>
                  <a:pt x="3825295" y="105146"/>
                </a:lnTo>
                <a:lnTo>
                  <a:pt x="3830424" y="106820"/>
                </a:lnTo>
                <a:lnTo>
                  <a:pt x="3840514" y="104001"/>
                </a:lnTo>
                <a:lnTo>
                  <a:pt x="3850033" y="93572"/>
                </a:lnTo>
                <a:lnTo>
                  <a:pt x="3865146" y="75364"/>
                </a:lnTo>
                <a:lnTo>
                  <a:pt x="3869640" y="80324"/>
                </a:lnTo>
                <a:lnTo>
                  <a:pt x="3872926" y="80960"/>
                </a:lnTo>
                <a:lnTo>
                  <a:pt x="3878056" y="82635"/>
                </a:lnTo>
                <a:lnTo>
                  <a:pt x="3882381" y="81426"/>
                </a:lnTo>
                <a:lnTo>
                  <a:pt x="3886070" y="83503"/>
                </a:lnTo>
                <a:lnTo>
                  <a:pt x="3889355" y="84140"/>
                </a:lnTo>
                <a:lnTo>
                  <a:pt x="3891601" y="86620"/>
                </a:lnTo>
                <a:lnTo>
                  <a:pt x="3896497" y="93022"/>
                </a:lnTo>
                <a:lnTo>
                  <a:pt x="3899382" y="92217"/>
                </a:lnTo>
                <a:lnTo>
                  <a:pt x="3900016" y="88931"/>
                </a:lnTo>
                <a:lnTo>
                  <a:pt x="3899616" y="87488"/>
                </a:lnTo>
                <a:lnTo>
                  <a:pt x="3900886" y="80918"/>
                </a:lnTo>
                <a:lnTo>
                  <a:pt x="3900484" y="79476"/>
                </a:lnTo>
                <a:lnTo>
                  <a:pt x="3899678" y="76594"/>
                </a:lnTo>
                <a:lnTo>
                  <a:pt x="3902564" y="75787"/>
                </a:lnTo>
                <a:lnTo>
                  <a:pt x="3906886" y="74580"/>
                </a:lnTo>
                <a:lnTo>
                  <a:pt x="3908901" y="81786"/>
                </a:lnTo>
                <a:lnTo>
                  <a:pt x="3912991" y="85306"/>
                </a:lnTo>
                <a:lnTo>
                  <a:pt x="3914200" y="89630"/>
                </a:lnTo>
                <a:lnTo>
                  <a:pt x="3915004" y="92514"/>
                </a:lnTo>
                <a:lnTo>
                  <a:pt x="3913330" y="97643"/>
                </a:lnTo>
                <a:lnTo>
                  <a:pt x="3912057" y="104214"/>
                </a:lnTo>
                <a:lnTo>
                  <a:pt x="3919264" y="102201"/>
                </a:lnTo>
                <a:lnTo>
                  <a:pt x="3926472" y="100187"/>
                </a:lnTo>
                <a:lnTo>
                  <a:pt x="3931200" y="100420"/>
                </a:lnTo>
                <a:lnTo>
                  <a:pt x="3937772" y="101692"/>
                </a:lnTo>
                <a:lnTo>
                  <a:pt x="3936564" y="97367"/>
                </a:lnTo>
                <a:lnTo>
                  <a:pt x="3932068" y="92408"/>
                </a:lnTo>
                <a:lnTo>
                  <a:pt x="3931667" y="90966"/>
                </a:lnTo>
                <a:lnTo>
                  <a:pt x="3927979" y="88888"/>
                </a:lnTo>
                <a:lnTo>
                  <a:pt x="3925731" y="86408"/>
                </a:lnTo>
                <a:lnTo>
                  <a:pt x="3922446" y="85772"/>
                </a:lnTo>
                <a:lnTo>
                  <a:pt x="3921639" y="82889"/>
                </a:lnTo>
                <a:lnTo>
                  <a:pt x="3919628" y="75682"/>
                </a:lnTo>
                <a:lnTo>
                  <a:pt x="3937731" y="73732"/>
                </a:lnTo>
                <a:lnTo>
                  <a:pt x="3954393" y="72184"/>
                </a:lnTo>
                <a:lnTo>
                  <a:pt x="3972092" y="68794"/>
                </a:lnTo>
                <a:lnTo>
                  <a:pt x="3988521" y="71973"/>
                </a:lnTo>
                <a:lnTo>
                  <a:pt x="3993184" y="83102"/>
                </a:lnTo>
                <a:lnTo>
                  <a:pt x="3998548" y="80049"/>
                </a:lnTo>
                <a:lnTo>
                  <a:pt x="3997741" y="77166"/>
                </a:lnTo>
                <a:lnTo>
                  <a:pt x="3996533" y="72842"/>
                </a:lnTo>
                <a:lnTo>
                  <a:pt x="3994922" y="67076"/>
                </a:lnTo>
                <a:lnTo>
                  <a:pt x="3993715" y="62751"/>
                </a:lnTo>
                <a:lnTo>
                  <a:pt x="3998037" y="61544"/>
                </a:lnTo>
                <a:lnTo>
                  <a:pt x="4001726" y="63621"/>
                </a:lnTo>
                <a:lnTo>
                  <a:pt x="4004377" y="67543"/>
                </a:lnTo>
                <a:lnTo>
                  <a:pt x="4008467" y="71062"/>
                </a:lnTo>
                <a:lnTo>
                  <a:pt x="4010079" y="76827"/>
                </a:lnTo>
                <a:lnTo>
                  <a:pt x="4014170" y="80346"/>
                </a:lnTo>
                <a:lnTo>
                  <a:pt x="4015379" y="84671"/>
                </a:lnTo>
                <a:lnTo>
                  <a:pt x="4009611" y="86283"/>
                </a:lnTo>
                <a:lnTo>
                  <a:pt x="4008976" y="89568"/>
                </a:lnTo>
                <a:lnTo>
                  <a:pt x="4006900" y="93256"/>
                </a:lnTo>
                <a:lnTo>
                  <a:pt x="4004418" y="95503"/>
                </a:lnTo>
                <a:lnTo>
                  <a:pt x="4003784" y="98788"/>
                </a:lnTo>
                <a:lnTo>
                  <a:pt x="4001707" y="102477"/>
                </a:lnTo>
                <a:lnTo>
                  <a:pt x="3998823" y="103283"/>
                </a:lnTo>
                <a:lnTo>
                  <a:pt x="3994499" y="104491"/>
                </a:lnTo>
                <a:lnTo>
                  <a:pt x="4008447" y="109918"/>
                </a:lnTo>
                <a:lnTo>
                  <a:pt x="4021421" y="106293"/>
                </a:lnTo>
                <a:lnTo>
                  <a:pt x="4029667" y="102434"/>
                </a:lnTo>
                <a:lnTo>
                  <a:pt x="4040393" y="96330"/>
                </a:lnTo>
                <a:lnTo>
                  <a:pt x="4053367" y="92705"/>
                </a:lnTo>
                <a:lnTo>
                  <a:pt x="4048468" y="86303"/>
                </a:lnTo>
                <a:lnTo>
                  <a:pt x="4044376" y="82784"/>
                </a:lnTo>
                <a:lnTo>
                  <a:pt x="4041326" y="77422"/>
                </a:lnTo>
                <a:lnTo>
                  <a:pt x="4034351" y="74707"/>
                </a:lnTo>
                <a:lnTo>
                  <a:pt x="4027143" y="76721"/>
                </a:lnTo>
                <a:lnTo>
                  <a:pt x="4019935" y="78735"/>
                </a:lnTo>
                <a:lnTo>
                  <a:pt x="4024494" y="72799"/>
                </a:lnTo>
                <a:lnTo>
                  <a:pt x="4028013" y="68709"/>
                </a:lnTo>
                <a:lnTo>
                  <a:pt x="4034417" y="63812"/>
                </a:lnTo>
                <a:lnTo>
                  <a:pt x="4041220" y="60357"/>
                </a:lnTo>
                <a:lnTo>
                  <a:pt x="4046116" y="66758"/>
                </a:lnTo>
                <a:lnTo>
                  <a:pt x="4046520" y="68200"/>
                </a:lnTo>
                <a:lnTo>
                  <a:pt x="4049572" y="73563"/>
                </a:lnTo>
                <a:lnTo>
                  <a:pt x="4050779" y="77888"/>
                </a:lnTo>
                <a:lnTo>
                  <a:pt x="4057351" y="79159"/>
                </a:lnTo>
                <a:lnTo>
                  <a:pt x="4060870" y="75068"/>
                </a:lnTo>
                <a:lnTo>
                  <a:pt x="4062949" y="71380"/>
                </a:lnTo>
                <a:lnTo>
                  <a:pt x="4063987" y="69535"/>
                </a:lnTo>
                <a:lnTo>
                  <a:pt x="4066065" y="65847"/>
                </a:lnTo>
                <a:lnTo>
                  <a:pt x="4069583" y="61756"/>
                </a:lnTo>
                <a:lnTo>
                  <a:pt x="4073907" y="60548"/>
                </a:lnTo>
                <a:lnTo>
                  <a:pt x="4075518" y="66314"/>
                </a:lnTo>
                <a:lnTo>
                  <a:pt x="4074479" y="68158"/>
                </a:lnTo>
                <a:lnTo>
                  <a:pt x="4073206" y="74729"/>
                </a:lnTo>
                <a:lnTo>
                  <a:pt x="4073610" y="76171"/>
                </a:lnTo>
                <a:lnTo>
                  <a:pt x="4075221" y="81937"/>
                </a:lnTo>
                <a:lnTo>
                  <a:pt x="4088323" y="56520"/>
                </a:lnTo>
                <a:lnTo>
                  <a:pt x="4103204" y="43038"/>
                </a:lnTo>
                <a:lnTo>
                  <a:pt x="4121942" y="37803"/>
                </a:lnTo>
                <a:lnTo>
                  <a:pt x="4141084" y="34009"/>
                </a:lnTo>
                <a:lnTo>
                  <a:pt x="4159188" y="32058"/>
                </a:lnTo>
                <a:lnTo>
                  <a:pt x="4176719" y="22498"/>
                </a:lnTo>
                <a:lnTo>
                  <a:pt x="4195119" y="4925"/>
                </a:lnTo>
                <a:lnTo>
                  <a:pt x="4192002" y="10457"/>
                </a:lnTo>
                <a:lnTo>
                  <a:pt x="4188251" y="19276"/>
                </a:lnTo>
                <a:lnTo>
                  <a:pt x="4189460" y="23600"/>
                </a:lnTo>
                <a:lnTo>
                  <a:pt x="4189224" y="28328"/>
                </a:lnTo>
                <a:lnTo>
                  <a:pt x="4185473" y="37147"/>
                </a:lnTo>
                <a:lnTo>
                  <a:pt x="4182760" y="44120"/>
                </a:lnTo>
                <a:lnTo>
                  <a:pt x="4186850" y="47639"/>
                </a:lnTo>
                <a:lnTo>
                  <a:pt x="4188293" y="47236"/>
                </a:lnTo>
                <a:lnTo>
                  <a:pt x="4190370" y="43548"/>
                </a:lnTo>
                <a:lnTo>
                  <a:pt x="4189966" y="42106"/>
                </a:lnTo>
                <a:lnTo>
                  <a:pt x="4197279" y="57158"/>
                </a:lnTo>
                <a:lnTo>
                  <a:pt x="4207944" y="61948"/>
                </a:lnTo>
                <a:lnTo>
                  <a:pt x="4220916" y="58323"/>
                </a:lnTo>
                <a:lnTo>
                  <a:pt x="4232048" y="53660"/>
                </a:lnTo>
                <a:lnTo>
                  <a:pt x="4244850" y="43866"/>
                </a:lnTo>
                <a:lnTo>
                  <a:pt x="4258056" y="35515"/>
                </a:lnTo>
                <a:lnTo>
                  <a:pt x="4256382" y="40644"/>
                </a:lnTo>
                <a:lnTo>
                  <a:pt x="4253669" y="47619"/>
                </a:lnTo>
                <a:lnTo>
                  <a:pt x="4249112" y="53554"/>
                </a:lnTo>
                <a:lnTo>
                  <a:pt x="4245189" y="56203"/>
                </a:lnTo>
                <a:lnTo>
                  <a:pt x="4238787" y="61101"/>
                </a:lnTo>
                <a:lnTo>
                  <a:pt x="4235269" y="65192"/>
                </a:lnTo>
                <a:lnTo>
                  <a:pt x="4229905" y="68244"/>
                </a:lnTo>
                <a:lnTo>
                  <a:pt x="4233592" y="70322"/>
                </a:lnTo>
                <a:lnTo>
                  <a:pt x="4237684" y="73840"/>
                </a:lnTo>
                <a:lnTo>
                  <a:pt x="4242007" y="72632"/>
                </a:lnTo>
                <a:lnTo>
                  <a:pt x="4246334" y="71424"/>
                </a:lnTo>
                <a:lnTo>
                  <a:pt x="4249215" y="70618"/>
                </a:lnTo>
                <a:lnTo>
                  <a:pt x="4253138" y="67969"/>
                </a:lnTo>
                <a:lnTo>
                  <a:pt x="4255215" y="64280"/>
                </a:lnTo>
                <a:lnTo>
                  <a:pt x="4254008" y="59956"/>
                </a:lnTo>
                <a:lnTo>
                  <a:pt x="4251993" y="52749"/>
                </a:lnTo>
                <a:lnTo>
                  <a:pt x="4259604" y="52176"/>
                </a:lnTo>
                <a:lnTo>
                  <a:pt x="4263928" y="50967"/>
                </a:lnTo>
                <a:lnTo>
                  <a:pt x="4266812" y="50162"/>
                </a:lnTo>
                <a:lnTo>
                  <a:pt x="4270733" y="47513"/>
                </a:lnTo>
                <a:lnTo>
                  <a:pt x="4274250" y="43422"/>
                </a:lnTo>
                <a:lnTo>
                  <a:pt x="4281458" y="41408"/>
                </a:lnTo>
                <a:lnTo>
                  <a:pt x="4282265" y="44291"/>
                </a:lnTo>
                <a:lnTo>
                  <a:pt x="4280823" y="44694"/>
                </a:lnTo>
                <a:lnTo>
                  <a:pt x="4278343" y="46940"/>
                </a:lnTo>
                <a:lnTo>
                  <a:pt x="4274019" y="48148"/>
                </a:lnTo>
                <a:lnTo>
                  <a:pt x="4270499" y="52240"/>
                </a:lnTo>
                <a:lnTo>
                  <a:pt x="4267615" y="53046"/>
                </a:lnTo>
                <a:lnTo>
                  <a:pt x="4265941" y="58176"/>
                </a:lnTo>
                <a:lnTo>
                  <a:pt x="4266747" y="61058"/>
                </a:lnTo>
                <a:lnTo>
                  <a:pt x="4275968" y="66252"/>
                </a:lnTo>
                <a:lnTo>
                  <a:pt x="4291190" y="65107"/>
                </a:lnTo>
                <a:lnTo>
                  <a:pt x="4302720" y="61886"/>
                </a:lnTo>
                <a:lnTo>
                  <a:pt x="4314889" y="55378"/>
                </a:lnTo>
                <a:lnTo>
                  <a:pt x="4322097" y="53364"/>
                </a:lnTo>
                <a:lnTo>
                  <a:pt x="4326420" y="52156"/>
                </a:lnTo>
                <a:lnTo>
                  <a:pt x="4329940" y="48064"/>
                </a:lnTo>
                <a:lnTo>
                  <a:pt x="4332821" y="47259"/>
                </a:lnTo>
                <a:lnTo>
                  <a:pt x="4334264" y="46856"/>
                </a:lnTo>
                <a:lnTo>
                  <a:pt x="4335070" y="49739"/>
                </a:lnTo>
                <a:lnTo>
                  <a:pt x="4347236" y="43231"/>
                </a:lnTo>
                <a:lnTo>
                  <a:pt x="4360382" y="45775"/>
                </a:lnTo>
                <a:lnTo>
                  <a:pt x="4372484" y="50164"/>
                </a:lnTo>
                <a:lnTo>
                  <a:pt x="4378653" y="49994"/>
                </a:lnTo>
                <a:lnTo>
                  <a:pt x="4381535" y="49188"/>
                </a:lnTo>
                <a:lnTo>
                  <a:pt x="4383211" y="44058"/>
                </a:lnTo>
                <a:lnTo>
                  <a:pt x="4383846" y="40773"/>
                </a:lnTo>
                <a:lnTo>
                  <a:pt x="4388404" y="34838"/>
                </a:lnTo>
                <a:lnTo>
                  <a:pt x="4389039" y="31552"/>
                </a:lnTo>
                <a:lnTo>
                  <a:pt x="4394805" y="29940"/>
                </a:lnTo>
                <a:lnTo>
                  <a:pt x="4413546" y="24704"/>
                </a:lnTo>
                <a:lnTo>
                  <a:pt x="4437414" y="21144"/>
                </a:lnTo>
                <a:lnTo>
                  <a:pt x="4463997" y="106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008968" y="2078566"/>
            <a:ext cx="4114799" cy="2595034"/>
          </a:xfrm>
          <a:custGeom>
            <a:avLst/>
            <a:gdLst>
              <a:gd name="connsiteX0" fmla="*/ 0 w 4114799"/>
              <a:gd name="connsiteY0" fmla="*/ 0 h 2595034"/>
              <a:gd name="connsiteX1" fmla="*/ 4114799 w 4114799"/>
              <a:gd name="connsiteY1" fmla="*/ 0 h 2595034"/>
              <a:gd name="connsiteX2" fmla="*/ 4114799 w 4114799"/>
              <a:gd name="connsiteY2" fmla="*/ 2595034 h 2595034"/>
              <a:gd name="connsiteX3" fmla="*/ 0 w 4114799"/>
              <a:gd name="connsiteY3" fmla="*/ 2595034 h 259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799" h="2595034">
                <a:moveTo>
                  <a:pt x="0" y="0"/>
                </a:moveTo>
                <a:lnTo>
                  <a:pt x="4114799" y="0"/>
                </a:lnTo>
                <a:lnTo>
                  <a:pt x="4114799" y="2595034"/>
                </a:lnTo>
                <a:lnTo>
                  <a:pt x="0" y="25950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455122" y="2833736"/>
            <a:ext cx="4218915" cy="2679824"/>
          </a:xfrm>
          <a:custGeom>
            <a:avLst/>
            <a:gdLst>
              <a:gd name="connsiteX0" fmla="*/ 0 w 4218915"/>
              <a:gd name="connsiteY0" fmla="*/ 0 h 2679824"/>
              <a:gd name="connsiteX1" fmla="*/ 4218915 w 4218915"/>
              <a:gd name="connsiteY1" fmla="*/ 0 h 2679824"/>
              <a:gd name="connsiteX2" fmla="*/ 4218915 w 4218915"/>
              <a:gd name="connsiteY2" fmla="*/ 2679824 h 2679824"/>
              <a:gd name="connsiteX3" fmla="*/ 0 w 4218915"/>
              <a:gd name="connsiteY3" fmla="*/ 2679824 h 267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915" h="2679824">
                <a:moveTo>
                  <a:pt x="0" y="0"/>
                </a:moveTo>
                <a:lnTo>
                  <a:pt x="4218915" y="0"/>
                </a:lnTo>
                <a:lnTo>
                  <a:pt x="4218915" y="2679824"/>
                </a:lnTo>
                <a:lnTo>
                  <a:pt x="0" y="26798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rot="550511">
            <a:off x="4902076" y="3380794"/>
            <a:ext cx="2812929" cy="2705799"/>
          </a:xfrm>
          <a:custGeom>
            <a:avLst/>
            <a:gdLst>
              <a:gd name="connsiteX0" fmla="*/ 2662201 w 2812929"/>
              <a:gd name="connsiteY0" fmla="*/ 0 h 2705799"/>
              <a:gd name="connsiteX1" fmla="*/ 2812929 w 2812929"/>
              <a:gd name="connsiteY1" fmla="*/ 2419927 h 2705799"/>
              <a:gd name="connsiteX2" fmla="*/ 140385 w 2812929"/>
              <a:gd name="connsiteY2" fmla="*/ 2705799 h 2705799"/>
              <a:gd name="connsiteX3" fmla="*/ 0 w 2812929"/>
              <a:gd name="connsiteY3" fmla="*/ 721596 h 270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2929" h="2705799">
                <a:moveTo>
                  <a:pt x="2662201" y="0"/>
                </a:moveTo>
                <a:lnTo>
                  <a:pt x="2812929" y="2419927"/>
                </a:lnTo>
                <a:lnTo>
                  <a:pt x="140385" y="2705799"/>
                </a:lnTo>
                <a:lnTo>
                  <a:pt x="0" y="7215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3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8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00800" y="0"/>
            <a:ext cx="5791200" cy="6858000"/>
          </a:xfrm>
          <a:custGeom>
            <a:avLst/>
            <a:gdLst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0" h="6858000">
                <a:moveTo>
                  <a:pt x="0" y="0"/>
                </a:moveTo>
                <a:lnTo>
                  <a:pt x="5791200" y="0"/>
                </a:lnTo>
                <a:lnTo>
                  <a:pt x="5791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13988" y="567748"/>
            <a:ext cx="3295460" cy="4239643"/>
          </a:xfrm>
          <a:custGeom>
            <a:avLst/>
            <a:gdLst>
              <a:gd name="connsiteX0" fmla="*/ 0 w 3295460"/>
              <a:gd name="connsiteY0" fmla="*/ 0 h 4239643"/>
              <a:gd name="connsiteX1" fmla="*/ 3295460 w 3295460"/>
              <a:gd name="connsiteY1" fmla="*/ 0 h 4239643"/>
              <a:gd name="connsiteX2" fmla="*/ 3295460 w 3295460"/>
              <a:gd name="connsiteY2" fmla="*/ 4239643 h 4239643"/>
              <a:gd name="connsiteX3" fmla="*/ 0 w 3295460"/>
              <a:gd name="connsiteY3" fmla="*/ 4239643 h 42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460" h="4239643">
                <a:moveTo>
                  <a:pt x="0" y="0"/>
                </a:moveTo>
                <a:lnTo>
                  <a:pt x="3295460" y="0"/>
                </a:lnTo>
                <a:lnTo>
                  <a:pt x="3295460" y="4239643"/>
                </a:lnTo>
                <a:lnTo>
                  <a:pt x="0" y="42396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2248" y="425514"/>
            <a:ext cx="11007505" cy="3503691"/>
          </a:xfrm>
          <a:custGeom>
            <a:avLst/>
            <a:gdLst>
              <a:gd name="connsiteX0" fmla="*/ 0 w 11007505"/>
              <a:gd name="connsiteY0" fmla="*/ 0 h 3503691"/>
              <a:gd name="connsiteX1" fmla="*/ 11007505 w 11007505"/>
              <a:gd name="connsiteY1" fmla="*/ 0 h 3503691"/>
              <a:gd name="connsiteX2" fmla="*/ 11007505 w 11007505"/>
              <a:gd name="connsiteY2" fmla="*/ 3503691 h 3503691"/>
              <a:gd name="connsiteX3" fmla="*/ 0 w 11007505"/>
              <a:gd name="connsiteY3" fmla="*/ 3503691 h 350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7505" h="3503691">
                <a:moveTo>
                  <a:pt x="0" y="0"/>
                </a:moveTo>
                <a:lnTo>
                  <a:pt x="11007505" y="0"/>
                </a:lnTo>
                <a:lnTo>
                  <a:pt x="11007505" y="3503691"/>
                </a:lnTo>
                <a:lnTo>
                  <a:pt x="0" y="3503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8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8358914" y="1738817"/>
            <a:ext cx="3153876" cy="2044700"/>
          </a:xfrm>
          <a:custGeom>
            <a:avLst/>
            <a:gdLst>
              <a:gd name="connsiteX0" fmla="*/ 0 w 3153876"/>
              <a:gd name="connsiteY0" fmla="*/ 0 h 2044700"/>
              <a:gd name="connsiteX1" fmla="*/ 3153876 w 3153876"/>
              <a:gd name="connsiteY1" fmla="*/ 0 h 2044700"/>
              <a:gd name="connsiteX2" fmla="*/ 3153876 w 3153876"/>
              <a:gd name="connsiteY2" fmla="*/ 2044700 h 2044700"/>
              <a:gd name="connsiteX3" fmla="*/ 0 w 3153876"/>
              <a:gd name="connsiteY3" fmla="*/ 204470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876" h="2044700">
                <a:moveTo>
                  <a:pt x="0" y="0"/>
                </a:moveTo>
                <a:lnTo>
                  <a:pt x="3153876" y="0"/>
                </a:lnTo>
                <a:lnTo>
                  <a:pt x="3153876" y="2044700"/>
                </a:lnTo>
                <a:lnTo>
                  <a:pt x="0" y="2044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4519062" y="1727200"/>
            <a:ext cx="3153876" cy="2044700"/>
          </a:xfrm>
          <a:custGeom>
            <a:avLst/>
            <a:gdLst>
              <a:gd name="connsiteX0" fmla="*/ 0 w 3153876"/>
              <a:gd name="connsiteY0" fmla="*/ 0 h 2044700"/>
              <a:gd name="connsiteX1" fmla="*/ 3153876 w 3153876"/>
              <a:gd name="connsiteY1" fmla="*/ 0 h 2044700"/>
              <a:gd name="connsiteX2" fmla="*/ 3153876 w 3153876"/>
              <a:gd name="connsiteY2" fmla="*/ 2044700 h 2044700"/>
              <a:gd name="connsiteX3" fmla="*/ 0 w 3153876"/>
              <a:gd name="connsiteY3" fmla="*/ 204470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876" h="2044700">
                <a:moveTo>
                  <a:pt x="0" y="0"/>
                </a:moveTo>
                <a:lnTo>
                  <a:pt x="3153876" y="0"/>
                </a:lnTo>
                <a:lnTo>
                  <a:pt x="3153876" y="2044700"/>
                </a:lnTo>
                <a:lnTo>
                  <a:pt x="0" y="2044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79211" y="1733009"/>
            <a:ext cx="3153876" cy="2044700"/>
          </a:xfrm>
          <a:custGeom>
            <a:avLst/>
            <a:gdLst>
              <a:gd name="connsiteX0" fmla="*/ 0 w 3153876"/>
              <a:gd name="connsiteY0" fmla="*/ 0 h 2044700"/>
              <a:gd name="connsiteX1" fmla="*/ 3153876 w 3153876"/>
              <a:gd name="connsiteY1" fmla="*/ 0 h 2044700"/>
              <a:gd name="connsiteX2" fmla="*/ 3153876 w 3153876"/>
              <a:gd name="connsiteY2" fmla="*/ 2044700 h 2044700"/>
              <a:gd name="connsiteX3" fmla="*/ 0 w 3153876"/>
              <a:gd name="connsiteY3" fmla="*/ 204470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876" h="2044700">
                <a:moveTo>
                  <a:pt x="0" y="0"/>
                </a:moveTo>
                <a:lnTo>
                  <a:pt x="3153876" y="0"/>
                </a:lnTo>
                <a:lnTo>
                  <a:pt x="3153876" y="2044700"/>
                </a:lnTo>
                <a:lnTo>
                  <a:pt x="0" y="2044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7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170014" y="0"/>
            <a:ext cx="8021986" cy="5341544"/>
          </a:xfrm>
          <a:custGeom>
            <a:avLst/>
            <a:gdLst>
              <a:gd name="connsiteX0" fmla="*/ 0 w 8021986"/>
              <a:gd name="connsiteY0" fmla="*/ 0 h 5341544"/>
              <a:gd name="connsiteX1" fmla="*/ 8021986 w 8021986"/>
              <a:gd name="connsiteY1" fmla="*/ 0 h 5341544"/>
              <a:gd name="connsiteX2" fmla="*/ 8021986 w 8021986"/>
              <a:gd name="connsiteY2" fmla="*/ 2275873 h 5341544"/>
              <a:gd name="connsiteX3" fmla="*/ 5803272 w 8021986"/>
              <a:gd name="connsiteY3" fmla="*/ 5341544 h 534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1986" h="5341544">
                <a:moveTo>
                  <a:pt x="0" y="0"/>
                </a:moveTo>
                <a:lnTo>
                  <a:pt x="8021986" y="0"/>
                </a:lnTo>
                <a:lnTo>
                  <a:pt x="8021986" y="2275873"/>
                </a:lnTo>
                <a:lnTo>
                  <a:pt x="5803272" y="53415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8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780313" y="5201076"/>
            <a:ext cx="4025899" cy="1656925"/>
          </a:xfrm>
          <a:custGeom>
            <a:avLst/>
            <a:gdLst>
              <a:gd name="connsiteX0" fmla="*/ 0 w 4025899"/>
              <a:gd name="connsiteY0" fmla="*/ 0 h 1656925"/>
              <a:gd name="connsiteX1" fmla="*/ 4025899 w 4025899"/>
              <a:gd name="connsiteY1" fmla="*/ 0 h 1656925"/>
              <a:gd name="connsiteX2" fmla="*/ 4025899 w 4025899"/>
              <a:gd name="connsiteY2" fmla="*/ 1656925 h 1656925"/>
              <a:gd name="connsiteX3" fmla="*/ 0 w 4025899"/>
              <a:gd name="connsiteY3" fmla="*/ 1656925 h 165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899" h="1656925">
                <a:moveTo>
                  <a:pt x="0" y="0"/>
                </a:moveTo>
                <a:lnTo>
                  <a:pt x="4025899" y="0"/>
                </a:lnTo>
                <a:lnTo>
                  <a:pt x="4025899" y="1656925"/>
                </a:lnTo>
                <a:lnTo>
                  <a:pt x="0" y="1656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13813" y="3467383"/>
            <a:ext cx="2692399" cy="1656925"/>
          </a:xfrm>
          <a:custGeom>
            <a:avLst/>
            <a:gdLst>
              <a:gd name="connsiteX0" fmla="*/ 0 w 2692399"/>
              <a:gd name="connsiteY0" fmla="*/ 0 h 1656925"/>
              <a:gd name="connsiteX1" fmla="*/ 2692399 w 2692399"/>
              <a:gd name="connsiteY1" fmla="*/ 0 h 1656925"/>
              <a:gd name="connsiteX2" fmla="*/ 2692399 w 2692399"/>
              <a:gd name="connsiteY2" fmla="*/ 1656925 h 1656925"/>
              <a:gd name="connsiteX3" fmla="*/ 0 w 2692399"/>
              <a:gd name="connsiteY3" fmla="*/ 1656925 h 165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399" h="1656925">
                <a:moveTo>
                  <a:pt x="0" y="0"/>
                </a:moveTo>
                <a:lnTo>
                  <a:pt x="2692399" y="0"/>
                </a:lnTo>
                <a:lnTo>
                  <a:pt x="2692399" y="1656925"/>
                </a:lnTo>
                <a:lnTo>
                  <a:pt x="0" y="1656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59714" y="1733690"/>
            <a:ext cx="3746499" cy="1656925"/>
          </a:xfrm>
          <a:custGeom>
            <a:avLst/>
            <a:gdLst>
              <a:gd name="connsiteX0" fmla="*/ 0 w 3746499"/>
              <a:gd name="connsiteY0" fmla="*/ 0 h 1656925"/>
              <a:gd name="connsiteX1" fmla="*/ 3746499 w 3746499"/>
              <a:gd name="connsiteY1" fmla="*/ 0 h 1656925"/>
              <a:gd name="connsiteX2" fmla="*/ 3746499 w 3746499"/>
              <a:gd name="connsiteY2" fmla="*/ 1656925 h 1656925"/>
              <a:gd name="connsiteX3" fmla="*/ 0 w 3746499"/>
              <a:gd name="connsiteY3" fmla="*/ 1656925 h 165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499" h="1656925">
                <a:moveTo>
                  <a:pt x="0" y="0"/>
                </a:moveTo>
                <a:lnTo>
                  <a:pt x="3746499" y="0"/>
                </a:lnTo>
                <a:lnTo>
                  <a:pt x="3746499" y="1656925"/>
                </a:lnTo>
                <a:lnTo>
                  <a:pt x="0" y="1656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56614" y="-1"/>
            <a:ext cx="3149599" cy="1656925"/>
          </a:xfrm>
          <a:custGeom>
            <a:avLst/>
            <a:gdLst>
              <a:gd name="connsiteX0" fmla="*/ 0 w 3149599"/>
              <a:gd name="connsiteY0" fmla="*/ 0 h 1656925"/>
              <a:gd name="connsiteX1" fmla="*/ 3149599 w 3149599"/>
              <a:gd name="connsiteY1" fmla="*/ 0 h 1656925"/>
              <a:gd name="connsiteX2" fmla="*/ 3149599 w 3149599"/>
              <a:gd name="connsiteY2" fmla="*/ 1656925 h 1656925"/>
              <a:gd name="connsiteX3" fmla="*/ 0 w 3149599"/>
              <a:gd name="connsiteY3" fmla="*/ 1656925 h 165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599" h="1656925">
                <a:moveTo>
                  <a:pt x="0" y="0"/>
                </a:moveTo>
                <a:lnTo>
                  <a:pt x="3149599" y="0"/>
                </a:lnTo>
                <a:lnTo>
                  <a:pt x="3149599" y="1656925"/>
                </a:lnTo>
                <a:lnTo>
                  <a:pt x="0" y="1656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4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3"/>
          </p:nvPr>
        </p:nvSpPr>
        <p:spPr>
          <a:xfrm>
            <a:off x="8949898" y="4539012"/>
            <a:ext cx="3242103" cy="2318988"/>
          </a:xfrm>
          <a:custGeom>
            <a:avLst/>
            <a:gdLst>
              <a:gd name="connsiteX0" fmla="*/ 0 w 3242103"/>
              <a:gd name="connsiteY0" fmla="*/ 0 h 2318988"/>
              <a:gd name="connsiteX1" fmla="*/ 3242103 w 3242103"/>
              <a:gd name="connsiteY1" fmla="*/ 0 h 2318988"/>
              <a:gd name="connsiteX2" fmla="*/ 3242103 w 3242103"/>
              <a:gd name="connsiteY2" fmla="*/ 2318988 h 2318988"/>
              <a:gd name="connsiteX3" fmla="*/ 0 w 3242103"/>
              <a:gd name="connsiteY3" fmla="*/ 2318988 h 231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103" h="2318988">
                <a:moveTo>
                  <a:pt x="0" y="0"/>
                </a:moveTo>
                <a:lnTo>
                  <a:pt x="3242103" y="0"/>
                </a:lnTo>
                <a:lnTo>
                  <a:pt x="3242103" y="2318988"/>
                </a:lnTo>
                <a:lnTo>
                  <a:pt x="0" y="2318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5531668" y="4539012"/>
            <a:ext cx="3242103" cy="2318988"/>
          </a:xfrm>
          <a:custGeom>
            <a:avLst/>
            <a:gdLst>
              <a:gd name="connsiteX0" fmla="*/ 0 w 3242103"/>
              <a:gd name="connsiteY0" fmla="*/ 0 h 2318988"/>
              <a:gd name="connsiteX1" fmla="*/ 3242103 w 3242103"/>
              <a:gd name="connsiteY1" fmla="*/ 0 h 2318988"/>
              <a:gd name="connsiteX2" fmla="*/ 3242103 w 3242103"/>
              <a:gd name="connsiteY2" fmla="*/ 2318988 h 2318988"/>
              <a:gd name="connsiteX3" fmla="*/ 0 w 3242103"/>
              <a:gd name="connsiteY3" fmla="*/ 2318988 h 231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103" h="2318988">
                <a:moveTo>
                  <a:pt x="0" y="0"/>
                </a:moveTo>
                <a:lnTo>
                  <a:pt x="3242103" y="0"/>
                </a:lnTo>
                <a:lnTo>
                  <a:pt x="3242103" y="2318988"/>
                </a:lnTo>
                <a:lnTo>
                  <a:pt x="0" y="2318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8949898" y="2018923"/>
            <a:ext cx="3242103" cy="2318988"/>
          </a:xfrm>
          <a:custGeom>
            <a:avLst/>
            <a:gdLst>
              <a:gd name="connsiteX0" fmla="*/ 0 w 3242103"/>
              <a:gd name="connsiteY0" fmla="*/ 0 h 2318988"/>
              <a:gd name="connsiteX1" fmla="*/ 3242103 w 3242103"/>
              <a:gd name="connsiteY1" fmla="*/ 0 h 2318988"/>
              <a:gd name="connsiteX2" fmla="*/ 3242103 w 3242103"/>
              <a:gd name="connsiteY2" fmla="*/ 2318988 h 2318988"/>
              <a:gd name="connsiteX3" fmla="*/ 0 w 3242103"/>
              <a:gd name="connsiteY3" fmla="*/ 2318988 h 231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103" h="2318988">
                <a:moveTo>
                  <a:pt x="0" y="0"/>
                </a:moveTo>
                <a:lnTo>
                  <a:pt x="3242103" y="0"/>
                </a:lnTo>
                <a:lnTo>
                  <a:pt x="3242103" y="2318988"/>
                </a:lnTo>
                <a:lnTo>
                  <a:pt x="0" y="2318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5531667" y="2018923"/>
            <a:ext cx="3242103" cy="2318988"/>
          </a:xfrm>
          <a:custGeom>
            <a:avLst/>
            <a:gdLst>
              <a:gd name="connsiteX0" fmla="*/ 0 w 3242103"/>
              <a:gd name="connsiteY0" fmla="*/ 0 h 2318988"/>
              <a:gd name="connsiteX1" fmla="*/ 3242103 w 3242103"/>
              <a:gd name="connsiteY1" fmla="*/ 0 h 2318988"/>
              <a:gd name="connsiteX2" fmla="*/ 3242103 w 3242103"/>
              <a:gd name="connsiteY2" fmla="*/ 2318988 h 2318988"/>
              <a:gd name="connsiteX3" fmla="*/ 0 w 3242103"/>
              <a:gd name="connsiteY3" fmla="*/ 2318988 h 231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103" h="2318988">
                <a:moveTo>
                  <a:pt x="0" y="0"/>
                </a:moveTo>
                <a:lnTo>
                  <a:pt x="3242103" y="0"/>
                </a:lnTo>
                <a:lnTo>
                  <a:pt x="3242103" y="2318988"/>
                </a:lnTo>
                <a:lnTo>
                  <a:pt x="0" y="2318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865014"/>
            <a:ext cx="6102036" cy="3291186"/>
          </a:xfrm>
          <a:custGeom>
            <a:avLst/>
            <a:gdLst>
              <a:gd name="connsiteX0" fmla="*/ 0 w 6102036"/>
              <a:gd name="connsiteY0" fmla="*/ 0 h 3291186"/>
              <a:gd name="connsiteX1" fmla="*/ 6102036 w 6102036"/>
              <a:gd name="connsiteY1" fmla="*/ 0 h 3291186"/>
              <a:gd name="connsiteX2" fmla="*/ 6102036 w 6102036"/>
              <a:gd name="connsiteY2" fmla="*/ 3291186 h 3291186"/>
              <a:gd name="connsiteX3" fmla="*/ 0 w 6102036"/>
              <a:gd name="connsiteY3" fmla="*/ 3291186 h 329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36" h="3291186">
                <a:moveTo>
                  <a:pt x="0" y="0"/>
                </a:moveTo>
                <a:lnTo>
                  <a:pt x="6102036" y="0"/>
                </a:lnTo>
                <a:lnTo>
                  <a:pt x="6102036" y="3291186"/>
                </a:lnTo>
                <a:lnTo>
                  <a:pt x="0" y="32911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5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7D699A-BCB5-4610-B8AD-EA7FBCF950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6945" y="35392"/>
            <a:ext cx="7573886" cy="773798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F1C8AE5-95AF-A007-86E5-D29C69FD6305}"/>
              </a:ext>
            </a:extLst>
          </p:cNvPr>
          <p:cNvSpPr/>
          <p:nvPr/>
        </p:nvSpPr>
        <p:spPr>
          <a:xfrm>
            <a:off x="1517082" y="3606882"/>
            <a:ext cx="2678400" cy="252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Imagem 5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DA2EC319-188B-607C-6AAB-D982DEF74E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8" t="3562" r="8497" b="2408"/>
          <a:stretch/>
        </p:blipFill>
        <p:spPr>
          <a:xfrm>
            <a:off x="1777447" y="0"/>
            <a:ext cx="10440000" cy="6804000"/>
          </a:xfr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67C4A3E-A4FC-6C83-2633-391B86D138D2}"/>
              </a:ext>
            </a:extLst>
          </p:cNvPr>
          <p:cNvSpPr txBox="1"/>
          <p:nvPr/>
        </p:nvSpPr>
        <p:spPr>
          <a:xfrm>
            <a:off x="1437734" y="3179341"/>
            <a:ext cx="3059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Quebrando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silêncio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D9B7E72-5676-C63F-998C-D1F614E16F3C}"/>
              </a:ext>
            </a:extLst>
          </p:cNvPr>
          <p:cNvSpPr txBox="1"/>
          <p:nvPr/>
        </p:nvSpPr>
        <p:spPr>
          <a:xfrm>
            <a:off x="1437734" y="4754626"/>
            <a:ext cx="3375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conscientização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assédio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A692A76-0D64-F028-7B58-D4EEDC5E2B8C}"/>
              </a:ext>
            </a:extLst>
          </p:cNvPr>
          <p:cNvSpPr/>
          <p:nvPr/>
        </p:nvSpPr>
        <p:spPr>
          <a:xfrm rot="18759415">
            <a:off x="6828911" y="2509799"/>
            <a:ext cx="256390" cy="4489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5643BDD7-49D2-2B5B-8206-0333F24E3B7B}"/>
              </a:ext>
            </a:extLst>
          </p:cNvPr>
          <p:cNvSpPr/>
          <p:nvPr/>
        </p:nvSpPr>
        <p:spPr>
          <a:xfrm rot="2840585" flipV="1">
            <a:off x="10709391" y="3637050"/>
            <a:ext cx="319685" cy="3915487"/>
          </a:xfrm>
          <a:custGeom>
            <a:avLst/>
            <a:gdLst>
              <a:gd name="connsiteX0" fmla="*/ 0 w 243764"/>
              <a:gd name="connsiteY0" fmla="*/ 3013253 h 3013253"/>
              <a:gd name="connsiteX1" fmla="*/ 243764 w 243764"/>
              <a:gd name="connsiteY1" fmla="*/ 2788653 h 3013253"/>
              <a:gd name="connsiteX2" fmla="*/ 239977 w 243764"/>
              <a:gd name="connsiteY2" fmla="*/ 2366801 h 3013253"/>
              <a:gd name="connsiteX3" fmla="*/ 223565 w 243764"/>
              <a:gd name="connsiteY3" fmla="*/ 243948 h 3013253"/>
              <a:gd name="connsiteX4" fmla="*/ 0 w 243764"/>
              <a:gd name="connsiteY4" fmla="*/ 0 h 3013253"/>
              <a:gd name="connsiteX0" fmla="*/ 3148 w 246912"/>
              <a:gd name="connsiteY0" fmla="*/ 3024168 h 3024168"/>
              <a:gd name="connsiteX1" fmla="*/ 246912 w 246912"/>
              <a:gd name="connsiteY1" fmla="*/ 2799568 h 3024168"/>
              <a:gd name="connsiteX2" fmla="*/ 243125 w 246912"/>
              <a:gd name="connsiteY2" fmla="*/ 2377716 h 3024168"/>
              <a:gd name="connsiteX3" fmla="*/ 226713 w 246912"/>
              <a:gd name="connsiteY3" fmla="*/ 254863 h 3024168"/>
              <a:gd name="connsiteX4" fmla="*/ 0 w 246912"/>
              <a:gd name="connsiteY4" fmla="*/ 0 h 3024168"/>
              <a:gd name="connsiteX5" fmla="*/ 3148 w 246912"/>
              <a:gd name="connsiteY5" fmla="*/ 3024168 h 30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912" h="3024168">
                <a:moveTo>
                  <a:pt x="3148" y="3024168"/>
                </a:moveTo>
                <a:lnTo>
                  <a:pt x="246912" y="2799568"/>
                </a:lnTo>
                <a:cubicBezTo>
                  <a:pt x="245650" y="2658951"/>
                  <a:pt x="244387" y="2518333"/>
                  <a:pt x="243125" y="2377716"/>
                </a:cubicBezTo>
                <a:cubicBezTo>
                  <a:pt x="236619" y="1685504"/>
                  <a:pt x="230111" y="993292"/>
                  <a:pt x="226713" y="254863"/>
                </a:cubicBezTo>
                <a:lnTo>
                  <a:pt x="0" y="0"/>
                </a:lnTo>
                <a:cubicBezTo>
                  <a:pt x="0" y="1004418"/>
                  <a:pt x="3148" y="2019750"/>
                  <a:pt x="3148" y="30241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8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Mulher com camiseta branca&#10;&#10;Descrição gerada automaticamente com confiança média">
            <a:extLst>
              <a:ext uri="{FF2B5EF4-FFF2-40B4-BE49-F238E27FC236}">
                <a16:creationId xmlns:a16="http://schemas.microsoft.com/office/drawing/2014/main" id="{0BF56D0A-0344-0D4E-90C6-28E76399B6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19905" r="27934" b="5907"/>
          <a:stretch/>
        </p:blipFill>
        <p:spPr>
          <a:xfrm>
            <a:off x="4170014" y="0"/>
            <a:ext cx="8020800" cy="5341544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124D3A-8A6F-9EDC-B094-E0A60A3717F5}"/>
              </a:ext>
            </a:extLst>
          </p:cNvPr>
          <p:cNvSpPr txBox="1"/>
          <p:nvPr/>
        </p:nvSpPr>
        <p:spPr>
          <a:xfrm>
            <a:off x="662007" y="1979534"/>
            <a:ext cx="56577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canal de denúncias é um meio onde você pode relatar casos de assédio ou comportamentos inadequados de maneira segura e anônima como forma de proteger a sua identidade e integridade.</a:t>
            </a:r>
          </a:p>
          <a:p>
            <a:pPr algn="l" rtl="0" fontAlgn="base"/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Esse é um canal projetado para proteger você e dar voz</a:t>
            </a:r>
          </a:p>
          <a:p>
            <a:pPr algn="l" rtl="0" fontAlgn="base"/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às vítimas e testemunhas, além de desempenhar um papel importante na promoção de um ambiente seguro.</a:t>
            </a:r>
          </a:p>
          <a:p>
            <a:pPr algn="l" rtl="0" fontAlgn="base"/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Todas as informações repassadas são sigilosas e confidenciais!</a:t>
            </a:r>
          </a:p>
          <a:p>
            <a:pPr algn="l" rtl="0" fontAlgn="base"/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Lembre-se: ao denunciar você não está protegendo apenas a si mesmo.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0F093F-BD18-D747-C6C4-E547AAE60340}"/>
              </a:ext>
            </a:extLst>
          </p:cNvPr>
          <p:cNvSpPr/>
          <p:nvPr/>
        </p:nvSpPr>
        <p:spPr>
          <a:xfrm>
            <a:off x="833770" y="1425363"/>
            <a:ext cx="2164924" cy="242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764046" y="327099"/>
            <a:ext cx="2420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Canais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</a:t>
            </a:r>
          </a:p>
          <a:p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denúncia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ACB260D1-EA8C-A5DA-8261-31AC7E874498}"/>
              </a:ext>
            </a:extLst>
          </p:cNvPr>
          <p:cNvSpPr/>
          <p:nvPr/>
        </p:nvSpPr>
        <p:spPr>
          <a:xfrm rot="2840585" flipV="1">
            <a:off x="11048204" y="2901103"/>
            <a:ext cx="246912" cy="3024168"/>
          </a:xfrm>
          <a:custGeom>
            <a:avLst/>
            <a:gdLst>
              <a:gd name="connsiteX0" fmla="*/ 0 w 243764"/>
              <a:gd name="connsiteY0" fmla="*/ 3013253 h 3013253"/>
              <a:gd name="connsiteX1" fmla="*/ 243764 w 243764"/>
              <a:gd name="connsiteY1" fmla="*/ 2788653 h 3013253"/>
              <a:gd name="connsiteX2" fmla="*/ 239977 w 243764"/>
              <a:gd name="connsiteY2" fmla="*/ 2366801 h 3013253"/>
              <a:gd name="connsiteX3" fmla="*/ 223565 w 243764"/>
              <a:gd name="connsiteY3" fmla="*/ 243948 h 3013253"/>
              <a:gd name="connsiteX4" fmla="*/ 0 w 243764"/>
              <a:gd name="connsiteY4" fmla="*/ 0 h 3013253"/>
              <a:gd name="connsiteX0" fmla="*/ 3148 w 246912"/>
              <a:gd name="connsiteY0" fmla="*/ 3024168 h 3024168"/>
              <a:gd name="connsiteX1" fmla="*/ 246912 w 246912"/>
              <a:gd name="connsiteY1" fmla="*/ 2799568 h 3024168"/>
              <a:gd name="connsiteX2" fmla="*/ 243125 w 246912"/>
              <a:gd name="connsiteY2" fmla="*/ 2377716 h 3024168"/>
              <a:gd name="connsiteX3" fmla="*/ 226713 w 246912"/>
              <a:gd name="connsiteY3" fmla="*/ 254863 h 3024168"/>
              <a:gd name="connsiteX4" fmla="*/ 0 w 246912"/>
              <a:gd name="connsiteY4" fmla="*/ 0 h 3024168"/>
              <a:gd name="connsiteX5" fmla="*/ 3148 w 246912"/>
              <a:gd name="connsiteY5" fmla="*/ 3024168 h 30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912" h="3024168">
                <a:moveTo>
                  <a:pt x="3148" y="3024168"/>
                </a:moveTo>
                <a:lnTo>
                  <a:pt x="246912" y="2799568"/>
                </a:lnTo>
                <a:cubicBezTo>
                  <a:pt x="245650" y="2658951"/>
                  <a:pt x="244387" y="2518333"/>
                  <a:pt x="243125" y="2377716"/>
                </a:cubicBezTo>
                <a:cubicBezTo>
                  <a:pt x="236619" y="1685504"/>
                  <a:pt x="230111" y="993292"/>
                  <a:pt x="226713" y="254863"/>
                </a:cubicBezTo>
                <a:lnTo>
                  <a:pt x="0" y="0"/>
                </a:lnTo>
                <a:cubicBezTo>
                  <a:pt x="0" y="1004418"/>
                  <a:pt x="3148" y="2019750"/>
                  <a:pt x="3148" y="30241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CF2DC53D-0FAC-610B-AB8F-3698E71D8777}"/>
              </a:ext>
            </a:extLst>
          </p:cNvPr>
          <p:cNvSpPr/>
          <p:nvPr/>
        </p:nvSpPr>
        <p:spPr>
          <a:xfrm rot="18759415">
            <a:off x="7901379" y="1140035"/>
            <a:ext cx="256390" cy="4489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DF6CC8E8-358C-BCBD-CF65-B449586C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333" y="2448237"/>
            <a:ext cx="6317809" cy="64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0C0D832B-74FF-4BA0-A472-817AEB9B25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4925" y="631960"/>
            <a:ext cx="8679986" cy="886805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EC95490-19D6-1608-7513-C05AC09910E9}"/>
              </a:ext>
            </a:extLst>
          </p:cNvPr>
          <p:cNvSpPr/>
          <p:nvPr/>
        </p:nvSpPr>
        <p:spPr>
          <a:xfrm>
            <a:off x="6620435" y="3849330"/>
            <a:ext cx="1543018" cy="144984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B85C1D-765F-FA6D-83E1-F8CD948F07F3}"/>
              </a:ext>
            </a:extLst>
          </p:cNvPr>
          <p:cNvSpPr/>
          <p:nvPr/>
        </p:nvSpPr>
        <p:spPr>
          <a:xfrm>
            <a:off x="6620435" y="2007083"/>
            <a:ext cx="1543018" cy="144984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BD8A57F-83A9-264C-19B1-A5E82B7C5124}"/>
              </a:ext>
            </a:extLst>
          </p:cNvPr>
          <p:cNvSpPr/>
          <p:nvPr/>
        </p:nvSpPr>
        <p:spPr>
          <a:xfrm>
            <a:off x="1100781" y="2810435"/>
            <a:ext cx="4470785" cy="242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2B1D98-F528-E6F1-0370-0D1424881B34}"/>
              </a:ext>
            </a:extLst>
          </p:cNvPr>
          <p:cNvSpPr txBox="1"/>
          <p:nvPr/>
        </p:nvSpPr>
        <p:spPr>
          <a:xfrm>
            <a:off x="1049688" y="3911743"/>
            <a:ext cx="425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Conheça nossos canais de denúncia:</a:t>
            </a:r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EA68EBD5-0A25-878D-3FB0-27A74A55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30" y="2258642"/>
            <a:ext cx="871886" cy="87188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3CE34F1-4160-7E7F-541C-1144A63B0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7030" y="4139580"/>
            <a:ext cx="871886" cy="87188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F1B532E-B94E-3030-6448-168FA69EB670}"/>
              </a:ext>
            </a:extLst>
          </p:cNvPr>
          <p:cNvSpPr txBox="1"/>
          <p:nvPr/>
        </p:nvSpPr>
        <p:spPr>
          <a:xfrm>
            <a:off x="8190076" y="2581524"/>
            <a:ext cx="425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(XX) XXXXX-XXXXX</a:t>
            </a:r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20D2445-D39F-2DA2-3F46-0AD61CE7A7B3}"/>
              </a:ext>
            </a:extLst>
          </p:cNvPr>
          <p:cNvSpPr txBox="1"/>
          <p:nvPr/>
        </p:nvSpPr>
        <p:spPr>
          <a:xfrm>
            <a:off x="8190076" y="4408674"/>
            <a:ext cx="425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XXXXX@XXXXX.XXX.XX</a:t>
            </a:r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F5730664-FF3D-176C-DEB7-EEB276B07FC2}"/>
              </a:ext>
            </a:extLst>
          </p:cNvPr>
          <p:cNvSpPr txBox="1"/>
          <p:nvPr/>
        </p:nvSpPr>
        <p:spPr>
          <a:xfrm>
            <a:off x="986951" y="2373152"/>
            <a:ext cx="4822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Canais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denúncia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empresa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5358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E124D3A-8A6F-9EDC-B094-E0A60A3717F5}"/>
              </a:ext>
            </a:extLst>
          </p:cNvPr>
          <p:cNvSpPr txBox="1"/>
          <p:nvPr/>
        </p:nvSpPr>
        <p:spPr>
          <a:xfrm>
            <a:off x="662008" y="1982541"/>
            <a:ext cx="46447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assédio é um tipo de violência que se refere a comportamentos abusivos, degradantes </a:t>
            </a:r>
          </a:p>
          <a:p>
            <a:pPr algn="l" rtl="0" fontAlgn="base"/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prejudiciais que causam humilhação, intimidação, desconforto ou medo nas vítimas.</a:t>
            </a:r>
          </a:p>
          <a:p>
            <a:pPr algn="l" rtl="0" fontAlgn="base"/>
            <a:r>
              <a:rPr lang="en-US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Pode acontecer dentro do contexto profissional.</a:t>
            </a:r>
          </a:p>
          <a:p>
            <a:pPr algn="l" rtl="0" fontAlgn="base"/>
            <a:r>
              <a:rPr lang="en-US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Pode acontecer de forma verbal, física, sexual, virtual ou através de gestos, como: ameaças, ridicularização, comentários depreciativos e avanços sexuais indesejados</a:t>
            </a:r>
            <a:r>
              <a:rPr lang="pt-BR" sz="18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0F093F-BD18-D747-C6C4-E547AAE60340}"/>
              </a:ext>
            </a:extLst>
          </p:cNvPr>
          <p:cNvSpPr/>
          <p:nvPr/>
        </p:nvSpPr>
        <p:spPr>
          <a:xfrm>
            <a:off x="2679785" y="1429046"/>
            <a:ext cx="1986344" cy="23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691750" y="982232"/>
            <a:ext cx="4140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assédio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085F439-82B0-3D44-337B-CF55E1D78335}"/>
              </a:ext>
            </a:extLst>
          </p:cNvPr>
          <p:cNvSpPr/>
          <p:nvPr/>
        </p:nvSpPr>
        <p:spPr>
          <a:xfrm>
            <a:off x="753374" y="6052442"/>
            <a:ext cx="1260910" cy="8485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DF6CC8E8-358C-BCBD-CF65-B449586C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333" y="2448237"/>
            <a:ext cx="6317809" cy="6454694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BCB31B32-79C4-A467-3CFA-B1D60191E6F6}"/>
              </a:ext>
            </a:extLst>
          </p:cNvPr>
          <p:cNvSpPr/>
          <p:nvPr/>
        </p:nvSpPr>
        <p:spPr>
          <a:xfrm>
            <a:off x="6145930" y="1668904"/>
            <a:ext cx="3656976" cy="34534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F5BAC394-FF6F-2E28-DF96-C99282138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930" y="1103638"/>
            <a:ext cx="6885207" cy="38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6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217BEB5B-9555-0CD7-9895-9D3488B9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941" y="-874059"/>
            <a:ext cx="5422696" cy="55401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751973" y="6111185"/>
            <a:ext cx="1260910" cy="8485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8187" y="2109457"/>
            <a:ext cx="2381061" cy="995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40317" y="5675516"/>
            <a:ext cx="2381061" cy="995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Espaço Reservado para Imagem 16" descr="Mulher na frente de um laptop&#10;&#10;Descrição gerada automaticamente">
            <a:extLst>
              <a:ext uri="{FF2B5EF4-FFF2-40B4-BE49-F238E27FC236}">
                <a16:creationId xmlns:a16="http://schemas.microsoft.com/office/drawing/2014/main" id="{3C5FBFEE-70D6-8FBD-1ABE-AEC8710C6C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1" r="26621"/>
          <a:stretch>
            <a:fillRect/>
          </a:stretch>
        </p:blipFill>
        <p:spPr/>
      </p:pic>
      <p:pic>
        <p:nvPicPr>
          <p:cNvPr id="19" name="Espaço Reservado para Imagem 18" descr="Mulher sentada na janela&#10;&#10;Descrição gerada automaticamente">
            <a:extLst>
              <a:ext uri="{FF2B5EF4-FFF2-40B4-BE49-F238E27FC236}">
                <a16:creationId xmlns:a16="http://schemas.microsoft.com/office/drawing/2014/main" id="{0130ED4D-9551-86EA-6BFE-CD63D9DCAC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1" r="26621"/>
          <a:stretch>
            <a:fillRect/>
          </a:stretch>
        </p:blipFill>
        <p:spPr/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B47807-F6E9-5A9C-785F-8F4786146C52}"/>
              </a:ext>
            </a:extLst>
          </p:cNvPr>
          <p:cNvSpPr txBox="1"/>
          <p:nvPr/>
        </p:nvSpPr>
        <p:spPr>
          <a:xfrm>
            <a:off x="7673944" y="3409062"/>
            <a:ext cx="3259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Estresse pós-traumático;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Baixa autoestima;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Ansiedade e depressão;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Prejuízos a carreira profissional, como: pedidos de demissão, queda de desempenho e perda de oportunidades.</a:t>
            </a: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CC7459-9E30-F38B-18CD-C0152AC1B6BF}"/>
              </a:ext>
            </a:extLst>
          </p:cNvPr>
          <p:cNvSpPr txBox="1"/>
          <p:nvPr/>
        </p:nvSpPr>
        <p:spPr>
          <a:xfrm>
            <a:off x="7633602" y="2459079"/>
            <a:ext cx="368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assédio gera prejuízos </a:t>
            </a: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às vítimas, ligadas ao bem-estar físico, mental e profissional, como:</a:t>
            </a: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78DC8B9-7E25-415F-F2A4-EA23FCCEEA96}"/>
              </a:ext>
            </a:extLst>
          </p:cNvPr>
          <p:cNvSpPr/>
          <p:nvPr/>
        </p:nvSpPr>
        <p:spPr>
          <a:xfrm>
            <a:off x="7673944" y="1254840"/>
            <a:ext cx="3460222" cy="237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3"/>
          <p:cNvSpPr txBox="1"/>
          <p:nvPr/>
        </p:nvSpPr>
        <p:spPr>
          <a:xfrm>
            <a:off x="7610061" y="813852"/>
            <a:ext cx="3639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Consequências</a:t>
            </a:r>
          </a:p>
          <a:p>
            <a:r>
              <a:rPr lang="pt-BR" sz="44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assédio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5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319125CE-952C-A89F-0BAC-D8D6FD46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941" y="-874059"/>
            <a:ext cx="5422696" cy="5540187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4EBA72B3-874D-51F2-38D8-D3E201DDDBFC}"/>
              </a:ext>
            </a:extLst>
          </p:cNvPr>
          <p:cNvSpPr/>
          <p:nvPr/>
        </p:nvSpPr>
        <p:spPr>
          <a:xfrm>
            <a:off x="8878346" y="201706"/>
            <a:ext cx="3313654" cy="2123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B4FDA0CF-F184-6977-BBDA-DA9D55AC5D77}"/>
              </a:ext>
            </a:extLst>
          </p:cNvPr>
          <p:cNvSpPr txBox="1"/>
          <p:nvPr/>
        </p:nvSpPr>
        <p:spPr>
          <a:xfrm>
            <a:off x="5818868" y="1679326"/>
            <a:ext cx="219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Stalking:</a:t>
            </a:r>
          </a:p>
        </p:txBody>
      </p:sp>
      <p:cxnSp>
        <p:nvCxnSpPr>
          <p:cNvPr id="8" name="Straight Connector 34">
            <a:extLst>
              <a:ext uri="{FF2B5EF4-FFF2-40B4-BE49-F238E27FC236}">
                <a16:creationId xmlns:a16="http://schemas.microsoft.com/office/drawing/2014/main" id="{051ECFA7-D5A8-785D-E554-DED2F2F1E1C1}"/>
              </a:ext>
            </a:extLst>
          </p:cNvPr>
          <p:cNvCxnSpPr>
            <a:cxnSpLocks/>
          </p:cNvCxnSpPr>
          <p:nvPr/>
        </p:nvCxnSpPr>
        <p:spPr>
          <a:xfrm>
            <a:off x="5923036" y="2454153"/>
            <a:ext cx="208389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8">
            <a:extLst>
              <a:ext uri="{FF2B5EF4-FFF2-40B4-BE49-F238E27FC236}">
                <a16:creationId xmlns:a16="http://schemas.microsoft.com/office/drawing/2014/main" id="{97D12D49-3265-408E-920B-878411E5E169}"/>
              </a:ext>
            </a:extLst>
          </p:cNvPr>
          <p:cNvSpPr txBox="1"/>
          <p:nvPr/>
        </p:nvSpPr>
        <p:spPr>
          <a:xfrm>
            <a:off x="5823324" y="2722553"/>
            <a:ext cx="6010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um termo usado para descrever um comportamento de perseguição e invasão de privacidade de maneira persistente e indesejada.</a:t>
            </a: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Pode acontecer através de: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Ameaças veladas ou sutis sugerindo que algo negativo acontecerá se a vítima não aceitar a atenção ou os avanços do assediador.</a:t>
            </a: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Divulgação inadequada de informações pessoais ou confidenciais sem o consentimento da vítima, com o objetivo de exercer controle ou causar dano.</a:t>
            </a: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Usar informações pessoais para manipulação.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5D5EFBF-638D-8622-E166-F9217BA983C9}"/>
              </a:ext>
            </a:extLst>
          </p:cNvPr>
          <p:cNvSpPr/>
          <p:nvPr/>
        </p:nvSpPr>
        <p:spPr>
          <a:xfrm>
            <a:off x="1050022" y="3213847"/>
            <a:ext cx="1975566" cy="216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6C169F45-0471-0029-08AD-DE8EBD0711F3}"/>
              </a:ext>
            </a:extLst>
          </p:cNvPr>
          <p:cNvSpPr txBox="1"/>
          <p:nvPr/>
        </p:nvSpPr>
        <p:spPr>
          <a:xfrm>
            <a:off x="986138" y="2097058"/>
            <a:ext cx="3900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Tipos de assédio: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EE4EBE22-EE5C-6ADE-C450-442E57009FE9}"/>
              </a:ext>
            </a:extLst>
          </p:cNvPr>
          <p:cNvSpPr txBox="1"/>
          <p:nvPr/>
        </p:nvSpPr>
        <p:spPr>
          <a:xfrm>
            <a:off x="986138" y="3632040"/>
            <a:ext cx="3900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Existem diferentes tipos de assédio e cada um possui suas características e comportamentos prejudiciais, como: </a:t>
            </a:r>
            <a:r>
              <a:rPr lang="pt-BR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stalking</a:t>
            </a: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assédio moral e assédio sexual.</a:t>
            </a: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7E5CA7DB-0EF9-A697-DC99-814B835401C2}"/>
              </a:ext>
            </a:extLst>
          </p:cNvPr>
          <p:cNvSpPr/>
          <p:nvPr/>
        </p:nvSpPr>
        <p:spPr>
          <a:xfrm rot="16200000">
            <a:off x="3990274" y="3938936"/>
            <a:ext cx="2986418" cy="1249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m 21" descr="Pessoa de roupa preta&#10;&#10;Descrição gerada automaticamente">
            <a:extLst>
              <a:ext uri="{FF2B5EF4-FFF2-40B4-BE49-F238E27FC236}">
                <a16:creationId xmlns:a16="http://schemas.microsoft.com/office/drawing/2014/main" id="{D6339147-F694-88E8-3247-86A77386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826" y="0"/>
            <a:ext cx="3309174" cy="22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4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618E3527-386C-F4A0-2F17-1058B706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4707" y="-484094"/>
            <a:ext cx="6944787" cy="7095256"/>
          </a:xfrm>
          <a:prstGeom prst="rect">
            <a:avLst/>
          </a:prstGeom>
        </p:spPr>
      </p:pic>
      <p:sp>
        <p:nvSpPr>
          <p:cNvPr id="2" name="TextBox 29">
            <a:extLst>
              <a:ext uri="{FF2B5EF4-FFF2-40B4-BE49-F238E27FC236}">
                <a16:creationId xmlns:a16="http://schemas.microsoft.com/office/drawing/2014/main" id="{7D55D255-B9A8-2A27-71A5-92A807B90FC0}"/>
              </a:ext>
            </a:extLst>
          </p:cNvPr>
          <p:cNvSpPr txBox="1"/>
          <p:nvPr/>
        </p:nvSpPr>
        <p:spPr>
          <a:xfrm>
            <a:off x="587160" y="900763"/>
            <a:ext cx="3652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Assédio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moral:</a:t>
            </a:r>
          </a:p>
        </p:txBody>
      </p:sp>
      <p:cxnSp>
        <p:nvCxnSpPr>
          <p:cNvPr id="3" name="Straight Connector 34">
            <a:extLst>
              <a:ext uri="{FF2B5EF4-FFF2-40B4-BE49-F238E27FC236}">
                <a16:creationId xmlns:a16="http://schemas.microsoft.com/office/drawing/2014/main" id="{E2244B09-3971-06BD-B125-029B61AF6F11}"/>
              </a:ext>
            </a:extLst>
          </p:cNvPr>
          <p:cNvCxnSpPr>
            <a:cxnSpLocks/>
          </p:cNvCxnSpPr>
          <p:nvPr/>
        </p:nvCxnSpPr>
        <p:spPr>
          <a:xfrm>
            <a:off x="730986" y="1675590"/>
            <a:ext cx="208389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8">
            <a:extLst>
              <a:ext uri="{FF2B5EF4-FFF2-40B4-BE49-F238E27FC236}">
                <a16:creationId xmlns:a16="http://schemas.microsoft.com/office/drawing/2014/main" id="{ED5C2CD0-AC06-7DE0-4FA2-B6B77846E4D3}"/>
              </a:ext>
            </a:extLst>
          </p:cNvPr>
          <p:cNvSpPr txBox="1"/>
          <p:nvPr/>
        </p:nvSpPr>
        <p:spPr>
          <a:xfrm>
            <a:off x="631275" y="1943990"/>
            <a:ext cx="6726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baseado na humilhação e no constrangimento que: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Acontece de forma repetitiva e persistente ao longo do tempo;</a:t>
            </a:r>
          </a:p>
          <a:p>
            <a:pPr algn="l" rtl="0" fontAlgn="base"/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É intencional com o objetivo de desestabilizar a vítima emocional</a:t>
            </a: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profissionalmente.​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Pode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acontecer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forma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direta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acusações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insultos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humilhações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gritos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forma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indireta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fofocas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exclusão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social e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propagação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boatos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).​</a:t>
            </a:r>
            <a:b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O assédio moral pode assumir várias formas, como: cobranças excessivas </a:t>
            </a: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irreais, ridicularização, sobrecarga de trabalho intencional</a:t>
            </a: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críticas desproporcionais ou manipulação de dados, informações ou resultados para culpar um funcionário por erros que não cometeu.​</a:t>
            </a: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Esse tipo de violência mina a autoestima da vítima fazendo-a </a:t>
            </a:r>
          </a:p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sentir inadequada e insegura.</a:t>
            </a: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8" descr="Homem falando no celular&#10;&#10;Descrição gerada automaticamente com confiança média">
            <a:extLst>
              <a:ext uri="{FF2B5EF4-FFF2-40B4-BE49-F238E27FC236}">
                <a16:creationId xmlns:a16="http://schemas.microsoft.com/office/drawing/2014/main" id="{2BC3C9BF-D243-85BF-33C6-0F1496A48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77" y="462844"/>
            <a:ext cx="4063523" cy="27076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D192FB9-C70F-7A17-1D7B-7F4B1FB25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477" y="3491230"/>
            <a:ext cx="4063523" cy="270764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AD2CD39B-1419-A94F-F0B6-22C956BCB096}"/>
              </a:ext>
            </a:extLst>
          </p:cNvPr>
          <p:cNvSpPr/>
          <p:nvPr/>
        </p:nvSpPr>
        <p:spPr>
          <a:xfrm rot="16200000">
            <a:off x="6902653" y="1603580"/>
            <a:ext cx="2381061" cy="995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0A42D87-C4EC-F75B-58D0-A6E69DF4D1CB}"/>
              </a:ext>
            </a:extLst>
          </p:cNvPr>
          <p:cNvSpPr/>
          <p:nvPr/>
        </p:nvSpPr>
        <p:spPr>
          <a:xfrm rot="16200000">
            <a:off x="6902653" y="4958552"/>
            <a:ext cx="2381061" cy="995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8">
            <a:extLst>
              <a:ext uri="{FF2B5EF4-FFF2-40B4-BE49-F238E27FC236}">
                <a16:creationId xmlns:a16="http://schemas.microsoft.com/office/drawing/2014/main" id="{97D12D49-3265-408E-920B-878411E5E169}"/>
              </a:ext>
            </a:extLst>
          </p:cNvPr>
          <p:cNvSpPr txBox="1"/>
          <p:nvPr/>
        </p:nvSpPr>
        <p:spPr>
          <a:xfrm>
            <a:off x="5698416" y="1217841"/>
            <a:ext cx="6010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Situações isoladas que não acontecem de forma repetitiva por um longo tempo não são considerados assédio moral - embora possam configurar danos morais.</a:t>
            </a: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​</a:t>
            </a: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Feedbacks e críticas pontuais;​</a:t>
            </a:r>
          </a:p>
          <a:p>
            <a:pPr algn="l" rtl="0" fontAlgn="base"/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Conflitos pessoais;​</a:t>
            </a:r>
          </a:p>
          <a:p>
            <a:pPr algn="l" rtl="0" fontAlgn="base"/>
            <a:endParaRPr lang="pt-BR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Exigências profissionais e supervisão de desempenho.​</a:t>
            </a:r>
          </a:p>
          <a:p>
            <a:pPr algn="l" rtl="0" fontAlgn="base"/>
            <a:r>
              <a:rPr lang="pt-BR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Cobranças e pressões próprias do exercício da profissão.</a:t>
            </a:r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5D5EFBF-638D-8622-E166-F9217BA983C9}"/>
              </a:ext>
            </a:extLst>
          </p:cNvPr>
          <p:cNvSpPr/>
          <p:nvPr/>
        </p:nvSpPr>
        <p:spPr>
          <a:xfrm>
            <a:off x="2577880" y="1586753"/>
            <a:ext cx="1241085" cy="1618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6C169F45-0471-0029-08AD-DE8EBD0711F3}"/>
              </a:ext>
            </a:extLst>
          </p:cNvPr>
          <p:cNvSpPr txBox="1"/>
          <p:nvPr/>
        </p:nvSpPr>
        <p:spPr>
          <a:xfrm>
            <a:off x="940180" y="1123712"/>
            <a:ext cx="3900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que não é assédio moral?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 descr="Mulher com celular ao ouvido&#10;&#10;Descrição gerada automaticamente com confiança baixa">
            <a:extLst>
              <a:ext uri="{FF2B5EF4-FFF2-40B4-BE49-F238E27FC236}">
                <a16:creationId xmlns:a16="http://schemas.microsoft.com/office/drawing/2014/main" id="{7F6D1688-8B2A-45F9-A2E6-909FDD240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7"/>
          <a:stretch/>
        </p:blipFill>
        <p:spPr>
          <a:xfrm>
            <a:off x="-69450" y="3044142"/>
            <a:ext cx="5150734" cy="391110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ED2DA98-EC67-A5E6-B929-F7F1C4269D26}"/>
              </a:ext>
            </a:extLst>
          </p:cNvPr>
          <p:cNvSpPr/>
          <p:nvPr/>
        </p:nvSpPr>
        <p:spPr>
          <a:xfrm rot="16200000">
            <a:off x="3657108" y="4474897"/>
            <a:ext cx="2986418" cy="1249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C581BB-1E45-E7A4-23CD-A821FA54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9064" y="2223014"/>
            <a:ext cx="6317809" cy="64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D2AF089F-BEDF-00DE-8F4A-E6BBF8E36BDF}"/>
              </a:ext>
            </a:extLst>
          </p:cNvPr>
          <p:cNvSpPr/>
          <p:nvPr/>
        </p:nvSpPr>
        <p:spPr>
          <a:xfrm>
            <a:off x="6362886" y="4051143"/>
            <a:ext cx="2630655" cy="88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C581BB-1E45-E7A4-23CD-A821FA54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924" y="2240388"/>
            <a:ext cx="6317913" cy="6454800"/>
          </a:xfrm>
          <a:prstGeom prst="rect">
            <a:avLst/>
          </a:prstGeom>
        </p:spPr>
      </p:pic>
      <p:sp>
        <p:nvSpPr>
          <p:cNvPr id="2" name="TextBox 29">
            <a:extLst>
              <a:ext uri="{FF2B5EF4-FFF2-40B4-BE49-F238E27FC236}">
                <a16:creationId xmlns:a16="http://schemas.microsoft.com/office/drawing/2014/main" id="{C9C2EC6E-B0BC-882B-9A71-69D39F8E67C4}"/>
              </a:ext>
            </a:extLst>
          </p:cNvPr>
          <p:cNvSpPr txBox="1"/>
          <p:nvPr/>
        </p:nvSpPr>
        <p:spPr>
          <a:xfrm>
            <a:off x="6227267" y="637609"/>
            <a:ext cx="3759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Assédio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sexual:​</a:t>
            </a:r>
          </a:p>
        </p:txBody>
      </p:sp>
      <p:cxnSp>
        <p:nvCxnSpPr>
          <p:cNvPr id="4" name="Straight Connector 34">
            <a:extLst>
              <a:ext uri="{FF2B5EF4-FFF2-40B4-BE49-F238E27FC236}">
                <a16:creationId xmlns:a16="http://schemas.microsoft.com/office/drawing/2014/main" id="{D423935E-7CB4-DB11-1B64-ED48FC3C9FC9}"/>
              </a:ext>
            </a:extLst>
          </p:cNvPr>
          <p:cNvCxnSpPr>
            <a:cxnSpLocks/>
          </p:cNvCxnSpPr>
          <p:nvPr/>
        </p:nvCxnSpPr>
        <p:spPr>
          <a:xfrm>
            <a:off x="6362886" y="1412436"/>
            <a:ext cx="208389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8">
            <a:extLst>
              <a:ext uri="{FF2B5EF4-FFF2-40B4-BE49-F238E27FC236}">
                <a16:creationId xmlns:a16="http://schemas.microsoft.com/office/drawing/2014/main" id="{9DFD4F70-AF7E-3B0D-B116-1D6673C848D4}"/>
              </a:ext>
            </a:extLst>
          </p:cNvPr>
          <p:cNvSpPr txBox="1"/>
          <p:nvPr/>
        </p:nvSpPr>
        <p:spPr>
          <a:xfrm>
            <a:off x="6263174" y="1680836"/>
            <a:ext cx="48369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É configurado como crime de acordo com o artigo 216-A do código penal, como o ato de: “constranger alguém, com o intuito de obter vantagem ou favorecimento sexual, prevalecendo-se o agente da sua condição de superior hierárquico ou ascendência inerentes ao exercício de emprego, cargo ou função”.</a:t>
            </a: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envolve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necessariamente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contato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físico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 fontAlgn="base"/>
            <a:endParaRPr lang="en-US" sz="1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algn="l" rtl="0" fontAlgn="base"/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Pode acontecer de duas formas: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Por chantagem: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quando o superior oferece melhores condições de trabalho, melhoria de salário ou ameaça demitir a vítima com o intuito de conseguir algum favor sexual.</a:t>
            </a:r>
          </a:p>
          <a:p>
            <a:pPr algn="l" rtl="0" fontAlgn="base"/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Por intimidação: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acontece independentemente da hierarquia entre agressor e vítima, como entre colegas de equipe.</a:t>
            </a:r>
            <a:endParaRPr lang="pt-B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sz="160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Imagem 9" descr="Mulher em pé na cozinha&#10;&#10;Descrição gerada automaticamente com confiança média">
            <a:extLst>
              <a:ext uri="{FF2B5EF4-FFF2-40B4-BE49-F238E27FC236}">
                <a16:creationId xmlns:a16="http://schemas.microsoft.com/office/drawing/2014/main" id="{7F616079-0C97-39AC-A79E-AA7C0EF25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0"/>
          <a:stretch/>
        </p:blipFill>
        <p:spPr>
          <a:xfrm>
            <a:off x="-1135920" y="998884"/>
            <a:ext cx="6552872" cy="518432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F28BE0C0-6498-64EB-7348-33434FD4D8FA}"/>
              </a:ext>
            </a:extLst>
          </p:cNvPr>
          <p:cNvSpPr/>
          <p:nvPr/>
        </p:nvSpPr>
        <p:spPr>
          <a:xfrm>
            <a:off x="0" y="914400"/>
            <a:ext cx="5416952" cy="1076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0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41510BD-966A-B9F3-8A2A-E8C45D44D002}"/>
              </a:ext>
            </a:extLst>
          </p:cNvPr>
          <p:cNvSpPr/>
          <p:nvPr/>
        </p:nvSpPr>
        <p:spPr>
          <a:xfrm>
            <a:off x="816240" y="1243293"/>
            <a:ext cx="4508795" cy="180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889A8C-89F0-B8E9-0A6C-23B44756A340}"/>
              </a:ext>
            </a:extLst>
          </p:cNvPr>
          <p:cNvSpPr txBox="1"/>
          <p:nvPr/>
        </p:nvSpPr>
        <p:spPr>
          <a:xfrm>
            <a:off x="893185" y="1828070"/>
            <a:ext cx="41552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assédio é um problema de todos e o combate a esse tipo de violência precisa da contribuição e do apoio de cada um! Cada ação que coopera com o fim do assédio garante a proteção para si e para os que te cercam.​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071FC3-FC32-568E-C1DD-B21A538C58F8}"/>
              </a:ext>
            </a:extLst>
          </p:cNvPr>
          <p:cNvSpPr txBox="1"/>
          <p:nvPr/>
        </p:nvSpPr>
        <p:spPr>
          <a:xfrm>
            <a:off x="893185" y="3173624"/>
            <a:ext cx="415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 através do acolhimento, da empatia </a:t>
            </a:r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 apoio mútuo às vítimas que vivem esse cenário, junto de atitudes que previnem novos casos, que uma nova realidade é construída.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EF75FB-1EF3-F1B1-73A1-DCA57F057DA9}"/>
              </a:ext>
            </a:extLst>
          </p:cNvPr>
          <p:cNvSpPr txBox="1"/>
          <p:nvPr/>
        </p:nvSpPr>
        <p:spPr>
          <a:xfrm>
            <a:off x="893185" y="4365817"/>
            <a:ext cx="4155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Promova uma cultura de respeito: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evite comentários e ações indesejadas que possam ser desrespeitosas e/ou causar ridicularização e desconforto.</a:t>
            </a:r>
            <a:endParaRPr lang="en-US" sz="14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52E0E5-74D7-E540-DA8F-EFE8A11F588F}"/>
              </a:ext>
            </a:extLst>
          </p:cNvPr>
          <p:cNvSpPr txBox="1"/>
          <p:nvPr/>
        </p:nvSpPr>
        <p:spPr>
          <a:xfrm>
            <a:off x="893185" y="5349665"/>
            <a:ext cx="415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Intervenção responsável: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intervenha quando testemunhar comportamentos inadequados e ressalte por que ele é inaceitável - ações como essas inibem a propagação dessas atitudes.</a:t>
            </a:r>
            <a:endParaRPr lang="en-US" sz="14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B516633E-07DF-A118-E3AE-8FEB896446FD}"/>
              </a:ext>
            </a:extLst>
          </p:cNvPr>
          <p:cNvSpPr/>
          <p:nvPr/>
        </p:nvSpPr>
        <p:spPr>
          <a:xfrm rot="16200000">
            <a:off x="607545" y="2127204"/>
            <a:ext cx="494336" cy="76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EB494B8-8CA1-BCB2-B65B-28A16FE731AE}"/>
              </a:ext>
            </a:extLst>
          </p:cNvPr>
          <p:cNvSpPr/>
          <p:nvPr/>
        </p:nvSpPr>
        <p:spPr>
          <a:xfrm rot="16200000">
            <a:off x="607546" y="3435145"/>
            <a:ext cx="494336" cy="76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2626DB9-8439-EE57-FFFA-98BC3957A72C}"/>
              </a:ext>
            </a:extLst>
          </p:cNvPr>
          <p:cNvSpPr/>
          <p:nvPr/>
        </p:nvSpPr>
        <p:spPr>
          <a:xfrm rot="16200000">
            <a:off x="607547" y="4673637"/>
            <a:ext cx="494336" cy="76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F81B404-D1E2-EBDD-8726-190236C86025}"/>
              </a:ext>
            </a:extLst>
          </p:cNvPr>
          <p:cNvSpPr/>
          <p:nvPr/>
        </p:nvSpPr>
        <p:spPr>
          <a:xfrm rot="16200000">
            <a:off x="607548" y="5622761"/>
            <a:ext cx="494336" cy="76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Imagem 19" descr="Mulher com camisa branca&#10;&#10;Descrição gerada automaticamente com confiança média">
            <a:extLst>
              <a:ext uri="{FF2B5EF4-FFF2-40B4-BE49-F238E27FC236}">
                <a16:creationId xmlns:a16="http://schemas.microsoft.com/office/drawing/2014/main" id="{FC52258E-1AD0-95CA-236F-48417BE06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4951"/>
          <a:stretch/>
        </p:blipFill>
        <p:spPr>
          <a:xfrm>
            <a:off x="6560538" y="0"/>
            <a:ext cx="5964820" cy="6858000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0D8D54D5-9A00-29CA-9F0A-D111814562E8}"/>
              </a:ext>
            </a:extLst>
          </p:cNvPr>
          <p:cNvSpPr/>
          <p:nvPr/>
        </p:nvSpPr>
        <p:spPr>
          <a:xfrm rot="16200000">
            <a:off x="4489381" y="4704535"/>
            <a:ext cx="4224621" cy="82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85959-394F-60F3-640F-F7A766905329}"/>
              </a:ext>
            </a:extLst>
          </p:cNvPr>
          <p:cNvSpPr txBox="1"/>
          <p:nvPr/>
        </p:nvSpPr>
        <p:spPr>
          <a:xfrm>
            <a:off x="708664" y="134350"/>
            <a:ext cx="480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Boas práticas para combater o assédio​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8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6CF60ECE-1BDA-94F6-612E-64371025DABD}"/>
              </a:ext>
            </a:extLst>
          </p:cNvPr>
          <p:cNvSpPr txBox="1"/>
          <p:nvPr/>
        </p:nvSpPr>
        <p:spPr>
          <a:xfrm>
            <a:off x="833377" y="878946"/>
            <a:ext cx="415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Acolher amigos e colegas que tenham vivenciado situações de assédio: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oferecer suporte para vítimas é muito importante para criar o sentimento de conforto e acolhimento, além de diminuir o sofrimento.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409807-72B5-37F7-CE0E-C0D1EC3426FA}"/>
              </a:ext>
            </a:extLst>
          </p:cNvPr>
          <p:cNvSpPr txBox="1"/>
          <p:nvPr/>
        </p:nvSpPr>
        <p:spPr>
          <a:xfrm>
            <a:off x="833377" y="2048497"/>
            <a:ext cx="41552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Procurar/orientar a busca de acompanhamento profissional: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medo e o estresse de estar exposto a comportamentos abusivos podem gerar consequências psicológicas, por isso, se você for vítima ou conhecer alguém que passou por uma situação de assédio, procure ou oriente a busca de ajuda profissional.</a:t>
            </a:r>
            <a:endParaRPr lang="en-US" sz="14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342551-905B-170A-3BD7-A44296D22CF4}"/>
              </a:ext>
            </a:extLst>
          </p:cNvPr>
          <p:cNvSpPr txBox="1"/>
          <p:nvPr/>
        </p:nvSpPr>
        <p:spPr>
          <a:xfrm>
            <a:off x="833377" y="3864379"/>
            <a:ext cx="41552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Uso dos canais de denúncia: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não tenha medo de formalizar denúncias nos canais internos e relatar casos de assédio. Denunciar é um passo importante para o fim da violência e encoraja outras possíveis vítimas a fazerem o mesmo.</a:t>
            </a:r>
            <a:endParaRPr lang="en-US" sz="14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6EC296-7A8D-B6C3-1754-B3AD44DD8E60}"/>
              </a:ext>
            </a:extLst>
          </p:cNvPr>
          <p:cNvSpPr txBox="1"/>
          <p:nvPr/>
        </p:nvSpPr>
        <p:spPr>
          <a:xfrm>
            <a:off x="833377" y="5311214"/>
            <a:ext cx="415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14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Conscientização sobre o tema: </a:t>
            </a:r>
            <a:r>
              <a:rPr lang="pt-BR" sz="14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conversar sobre assédio com outros colegas e promover a conscientização sobre o assunto ajuda a quebrar os ciclos da violência!​</a:t>
            </a:r>
            <a:endParaRPr lang="en-US" sz="140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8B30CBB2-F37D-BB0F-F643-E175A82DD25B}"/>
              </a:ext>
            </a:extLst>
          </p:cNvPr>
          <p:cNvSpPr/>
          <p:nvPr/>
        </p:nvSpPr>
        <p:spPr>
          <a:xfrm rot="16200000" flipV="1">
            <a:off x="472502" y="1156642"/>
            <a:ext cx="494336" cy="73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BC1AC523-0496-9C19-A0B7-4687D88BD421}"/>
              </a:ext>
            </a:extLst>
          </p:cNvPr>
          <p:cNvSpPr/>
          <p:nvPr/>
        </p:nvSpPr>
        <p:spPr>
          <a:xfrm rot="16200000" flipV="1">
            <a:off x="472502" y="2371983"/>
            <a:ext cx="494336" cy="73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5953D851-B870-58AF-D193-F82D860A77FE}"/>
              </a:ext>
            </a:extLst>
          </p:cNvPr>
          <p:cNvSpPr/>
          <p:nvPr/>
        </p:nvSpPr>
        <p:spPr>
          <a:xfrm rot="16200000" flipV="1">
            <a:off x="472502" y="4189209"/>
            <a:ext cx="494336" cy="73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E4B8DE55-9009-18D3-F4E4-D537F37725DC}"/>
              </a:ext>
            </a:extLst>
          </p:cNvPr>
          <p:cNvSpPr/>
          <p:nvPr/>
        </p:nvSpPr>
        <p:spPr>
          <a:xfrm rot="16200000" flipV="1">
            <a:off x="472502" y="5601320"/>
            <a:ext cx="494336" cy="73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Imagem 32" descr="Pessoas sentadas em cadeiras&#10;&#10;Descrição gerada automaticamente">
            <a:extLst>
              <a:ext uri="{FF2B5EF4-FFF2-40B4-BE49-F238E27FC236}">
                <a16:creationId xmlns:a16="http://schemas.microsoft.com/office/drawing/2014/main" id="{62827355-6070-856F-2D01-95C7184B2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/>
          <a:stretch/>
        </p:blipFill>
        <p:spPr>
          <a:xfrm>
            <a:off x="5578996" y="1"/>
            <a:ext cx="6708999" cy="6855112"/>
          </a:xfrm>
          <a:prstGeom prst="rect">
            <a:avLst/>
          </a:prstGeom>
        </p:spPr>
      </p:pic>
      <p:sp>
        <p:nvSpPr>
          <p:cNvPr id="34" name="Rectangle 8">
            <a:extLst>
              <a:ext uri="{FF2B5EF4-FFF2-40B4-BE49-F238E27FC236}">
                <a16:creationId xmlns:a16="http://schemas.microsoft.com/office/drawing/2014/main" id="{7FCCA427-15B9-625A-B514-D08D8894934C}"/>
              </a:ext>
            </a:extLst>
          </p:cNvPr>
          <p:cNvSpPr/>
          <p:nvPr/>
        </p:nvSpPr>
        <p:spPr>
          <a:xfrm rot="16200000">
            <a:off x="3425531" y="2071156"/>
            <a:ext cx="4224621" cy="82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55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65D599"/>
      </a:dk2>
      <a:lt2>
        <a:srgbClr val="92E2B7"/>
      </a:lt2>
      <a:accent1>
        <a:srgbClr val="61D597"/>
      </a:accent1>
      <a:accent2>
        <a:srgbClr val="42CD82"/>
      </a:accent2>
      <a:accent3>
        <a:srgbClr val="8AE0B2"/>
      </a:accent3>
      <a:accent4>
        <a:srgbClr val="42CD82"/>
      </a:accent4>
      <a:accent5>
        <a:srgbClr val="6DD39C"/>
      </a:accent5>
      <a:accent6>
        <a:srgbClr val="8AE0B2"/>
      </a:accent6>
      <a:hlink>
        <a:srgbClr val="25FF89"/>
      </a:hlink>
      <a:folHlink>
        <a:srgbClr val="009946"/>
      </a:folHlink>
    </a:clrScheme>
    <a:fontScheme name="Qubica - Default Font">
      <a:majorFont>
        <a:latin typeface="Muli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962</Words>
  <Application>Microsoft Macintosh PowerPoint</Application>
  <PresentationFormat>Widescreen</PresentationFormat>
  <Paragraphs>93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Open Sans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Deborah Nogueira</cp:lastModifiedBy>
  <cp:revision>234</cp:revision>
  <dcterms:created xsi:type="dcterms:W3CDTF">2018-09-04T12:16:11Z</dcterms:created>
  <dcterms:modified xsi:type="dcterms:W3CDTF">2023-09-04T17:14:55Z</dcterms:modified>
</cp:coreProperties>
</file>